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1" r:id="rId2"/>
  </p:sldMasterIdLst>
  <p:notesMasterIdLst>
    <p:notesMasterId r:id="rId12"/>
  </p:notesMasterIdLst>
  <p:handoutMasterIdLst>
    <p:handoutMasterId r:id="rId13"/>
  </p:handoutMasterIdLst>
  <p:sldIdLst>
    <p:sldId id="409" r:id="rId3"/>
    <p:sldId id="400" r:id="rId4"/>
    <p:sldId id="401" r:id="rId5"/>
    <p:sldId id="402" r:id="rId6"/>
    <p:sldId id="404" r:id="rId7"/>
    <p:sldId id="406" r:id="rId8"/>
    <p:sldId id="407" r:id="rId9"/>
    <p:sldId id="408" r:id="rId10"/>
    <p:sldId id="398" r:id="rId11"/>
  </p:sldIdLst>
  <p:sldSz cx="9144000" cy="6858000" type="screen4x3"/>
  <p:notesSz cx="6735763" cy="9866313"/>
  <p:defaultTextStyle>
    <a:defPPr>
      <a:defRPr lang="ro-R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0"/>
    <a:srgbClr val="193C85"/>
    <a:srgbClr val="AAAAAA"/>
    <a:srgbClr val="28166F"/>
    <a:srgbClr val="4D4D4D"/>
    <a:srgbClr val="FFFFCC"/>
    <a:srgbClr val="A50021"/>
    <a:srgbClr val="CCECFF"/>
    <a:srgbClr val="DA251D"/>
    <a:srgbClr val="006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3373" autoAdjust="0"/>
  </p:normalViewPr>
  <p:slideViewPr>
    <p:cSldViewPr>
      <p:cViewPr>
        <p:scale>
          <a:sx n="100" d="100"/>
          <a:sy n="100" d="100"/>
        </p:scale>
        <p:origin x="-576"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294"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eaLnBrk="0" hangingPunct="0">
              <a:defRPr sz="1200"/>
            </a:lvl1pPr>
          </a:lstStyle>
          <a:p>
            <a:pPr>
              <a:defRPr/>
            </a:pPr>
            <a:endParaRPr lang="en-US"/>
          </a:p>
        </p:txBody>
      </p:sp>
      <p:sp>
        <p:nvSpPr>
          <p:cNvPr id="11264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eaLnBrk="0" hangingPunct="0">
              <a:defRPr sz="1200"/>
            </a:lvl1pPr>
          </a:lstStyle>
          <a:p>
            <a:pPr>
              <a:defRPr/>
            </a:pPr>
            <a:fld id="{C7BB5B1C-BDDD-40F7-AC40-88BBE0DD8EE0}" type="datetime1">
              <a:rPr lang="ro-RO"/>
              <a:pPr>
                <a:defRPr/>
              </a:pPr>
              <a:t>09.09.2013</a:t>
            </a:fld>
            <a:endParaRPr lang="en-US"/>
          </a:p>
        </p:txBody>
      </p:sp>
      <p:sp>
        <p:nvSpPr>
          <p:cNvPr id="112644"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eaLnBrk="0" hangingPunct="0">
              <a:defRPr sz="1200"/>
            </a:lvl1pPr>
          </a:lstStyle>
          <a:p>
            <a:pPr>
              <a:defRPr/>
            </a:pPr>
            <a:endParaRPr lang="en-US"/>
          </a:p>
        </p:txBody>
      </p:sp>
      <p:sp>
        <p:nvSpPr>
          <p:cNvPr id="112645"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eaLnBrk="0" hangingPunct="0">
              <a:defRPr sz="1200"/>
            </a:lvl1pPr>
          </a:lstStyle>
          <a:p>
            <a:pPr>
              <a:defRPr/>
            </a:pPr>
            <a:fld id="{8399CD9E-AB03-45F1-B7E5-DF2511B1AFED}" type="slidenum">
              <a:rPr lang="en-US"/>
              <a:pPr>
                <a:defRPr/>
              </a:pPr>
              <a:t>‹#›</a:t>
            </a:fld>
            <a:endParaRPr lang="en-US"/>
          </a:p>
        </p:txBody>
      </p:sp>
    </p:spTree>
    <p:extLst>
      <p:ext uri="{BB962C8B-B14F-4D97-AF65-F5344CB8AC3E}">
        <p14:creationId xmlns:p14="http://schemas.microsoft.com/office/powerpoint/2010/main" val="2715894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eaLnBrk="0" hangingPunct="0">
              <a:defRPr sz="1200"/>
            </a:lvl1pPr>
          </a:lstStyle>
          <a:p>
            <a:pPr>
              <a:defRPr/>
            </a:pPr>
            <a:endParaRPr lang="en-US"/>
          </a:p>
        </p:txBody>
      </p:sp>
      <p:sp>
        <p:nvSpPr>
          <p:cNvPr id="18739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lvl1pPr algn="r" eaLnBrk="0" hangingPunct="0">
              <a:defRPr sz="1200"/>
            </a:lvl1pPr>
          </a:lstStyle>
          <a:p>
            <a:pPr>
              <a:defRPr/>
            </a:pPr>
            <a:fld id="{88A6A69D-722B-4543-A884-213D43A2F9F3}" type="datetime1">
              <a:rPr lang="ro-RO"/>
              <a:pPr>
                <a:defRPr/>
              </a:pPr>
              <a:t>09.09.2013</a:t>
            </a:fld>
            <a:endParaRPr lang="en-US"/>
          </a:p>
        </p:txBody>
      </p:sp>
      <p:sp>
        <p:nvSpPr>
          <p:cNvPr id="922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7"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7398"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eaLnBrk="0" hangingPunct="0">
              <a:defRPr sz="1200"/>
            </a:lvl1pPr>
          </a:lstStyle>
          <a:p>
            <a:pPr>
              <a:defRPr/>
            </a:pPr>
            <a:endParaRPr lang="en-US"/>
          </a:p>
        </p:txBody>
      </p:sp>
      <p:sp>
        <p:nvSpPr>
          <p:cNvPr id="18739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0763" tIns="45382" rIns="90763" bIns="45382" numCol="1" anchor="b" anchorCtr="0" compatLnSpc="1">
            <a:prstTxWarp prst="textNoShape">
              <a:avLst/>
            </a:prstTxWarp>
          </a:bodyPr>
          <a:lstStyle>
            <a:lvl1pPr algn="r" eaLnBrk="0" hangingPunct="0">
              <a:defRPr sz="1200"/>
            </a:lvl1pPr>
          </a:lstStyle>
          <a:p>
            <a:pPr>
              <a:defRPr/>
            </a:pPr>
            <a:fld id="{F8E91A5E-4B95-490A-B289-7B9E5B1DF07E}" type="slidenum">
              <a:rPr lang="en-US"/>
              <a:pPr>
                <a:defRPr/>
              </a:pPr>
              <a:t>‹#›</a:t>
            </a:fld>
            <a:endParaRPr lang="en-US"/>
          </a:p>
        </p:txBody>
      </p:sp>
    </p:spTree>
    <p:extLst>
      <p:ext uri="{BB962C8B-B14F-4D97-AF65-F5344CB8AC3E}">
        <p14:creationId xmlns:p14="http://schemas.microsoft.com/office/powerpoint/2010/main" val="37998341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541F147-8928-4F62-8183-313C11B1CC53}" type="slidenum">
              <a:rPr lang="en-US" smtClean="0">
                <a:solidFill>
                  <a:prstClr val="black"/>
                </a:solidFill>
              </a:rPr>
              <a:pPr/>
              <a:t>1</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F8E91A5E-4B95-490A-B289-7B9E5B1DF07E}" type="slidenum">
              <a:rPr lang="en-US" smtClean="0"/>
              <a:pPr>
                <a:defRPr/>
              </a:pPr>
              <a:t>6</a:t>
            </a:fld>
            <a:endParaRPr lang="en-US"/>
          </a:p>
        </p:txBody>
      </p:sp>
    </p:spTree>
    <p:extLst>
      <p:ext uri="{BB962C8B-B14F-4D97-AF65-F5344CB8AC3E}">
        <p14:creationId xmlns:p14="http://schemas.microsoft.com/office/powerpoint/2010/main" val="5181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F8E91A5E-4B95-490A-B289-7B9E5B1DF07E}"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518196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Line 11"/>
          <p:cNvSpPr>
            <a:spLocks noChangeShapeType="1"/>
          </p:cNvSpPr>
          <p:nvPr userDrawn="1"/>
        </p:nvSpPr>
        <p:spPr bwMode="auto">
          <a:xfrm>
            <a:off x="0" y="6381750"/>
            <a:ext cx="9144000" cy="0"/>
          </a:xfrm>
          <a:prstGeom prst="line">
            <a:avLst/>
          </a:prstGeom>
          <a:noFill/>
          <a:ln w="76200">
            <a:solidFill>
              <a:srgbClr val="DA25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p:cNvSpPr>
            <a:spLocks noChangeShapeType="1"/>
          </p:cNvSpPr>
          <p:nvPr userDrawn="1"/>
        </p:nvSpPr>
        <p:spPr bwMode="auto">
          <a:xfrm>
            <a:off x="-1589" y="6453336"/>
            <a:ext cx="9144001" cy="0"/>
          </a:xfrm>
          <a:prstGeom prst="line">
            <a:avLst/>
          </a:prstGeom>
          <a:noFill/>
          <a:ln w="76200">
            <a:solidFill>
              <a:srgbClr val="193C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Content Placeholder 2"/>
          <p:cNvSpPr>
            <a:spLocks noGrp="1"/>
          </p:cNvSpPr>
          <p:nvPr>
            <p:ph idx="1"/>
          </p:nvPr>
        </p:nvSpPr>
        <p:spPr>
          <a:xfrm>
            <a:off x="357158" y="2348880"/>
            <a:ext cx="8329642" cy="36232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sp>
        <p:nvSpPr>
          <p:cNvPr id="4" name="Title 3"/>
          <p:cNvSpPr>
            <a:spLocks noGrp="1"/>
          </p:cNvSpPr>
          <p:nvPr>
            <p:ph type="title"/>
          </p:nvPr>
        </p:nvSpPr>
        <p:spPr>
          <a:xfrm>
            <a:off x="2002183" y="409079"/>
            <a:ext cx="6480720" cy="1000125"/>
          </a:xfrm>
        </p:spPr>
        <p:txBody>
          <a:bodyPr/>
          <a:lstStyle>
            <a:lvl1pPr>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23419"/>
            <a:ext cx="1519560" cy="795483"/>
          </a:xfrm>
          <a:prstGeom prst="rect">
            <a:avLst/>
          </a:prstGeom>
        </p:spPr>
      </p:pic>
      <p:sp>
        <p:nvSpPr>
          <p:cNvPr id="9" name="TextBox 1"/>
          <p:cNvSpPr txBox="1"/>
          <p:nvPr userDrawn="1"/>
        </p:nvSpPr>
        <p:spPr>
          <a:xfrm>
            <a:off x="351677" y="1212721"/>
            <a:ext cx="1943894" cy="200055"/>
          </a:xfrm>
          <a:prstGeom prst="rect">
            <a:avLst/>
          </a:prstGeom>
          <a:noFill/>
          <a:ln>
            <a:noFill/>
          </a:ln>
        </p:spPr>
        <p:txBody>
          <a:bodyPr wrap="square" rtlCol="0">
            <a:spAutoFit/>
          </a:bodyPr>
          <a:lstStyle>
            <a:defPPr>
              <a:defRPr lang="ro-R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700" dirty="0" err="1" smtClean="0">
                <a:latin typeface="Trebuchet MS" pitchFamily="34" charset="0"/>
              </a:rPr>
              <a:t>Grani</a:t>
            </a:r>
            <a:r>
              <a:rPr lang="ro-RO" sz="700" dirty="0" err="1" smtClean="0">
                <a:latin typeface="Trebuchet MS" pitchFamily="34" charset="0"/>
              </a:rPr>
              <a:t>țe</a:t>
            </a:r>
            <a:r>
              <a:rPr lang="ro-RO" sz="700" baseline="0" dirty="0" smtClean="0">
                <a:latin typeface="Trebuchet MS" pitchFamily="34" charset="0"/>
              </a:rPr>
              <a:t> comune</a:t>
            </a:r>
            <a:r>
              <a:rPr lang="en-US" sz="700" dirty="0" smtClean="0">
                <a:latin typeface="Trebuchet MS" pitchFamily="34" charset="0"/>
              </a:rPr>
              <a:t>.</a:t>
            </a:r>
            <a:r>
              <a:rPr lang="ro-RO" sz="700" dirty="0" smtClean="0">
                <a:latin typeface="Trebuchet MS" pitchFamily="34" charset="0"/>
              </a:rPr>
              <a:t> Soluții </a:t>
            </a:r>
            <a:r>
              <a:rPr lang="en-US" sz="700" dirty="0" smtClean="0">
                <a:latin typeface="Trebuchet MS" pitchFamily="34" charset="0"/>
              </a:rPr>
              <a:t>c</a:t>
            </a:r>
            <a:r>
              <a:rPr lang="ro-RO" sz="700" dirty="0" err="1" smtClean="0">
                <a:latin typeface="Trebuchet MS" pitchFamily="34" charset="0"/>
              </a:rPr>
              <a:t>omune</a:t>
            </a:r>
            <a:r>
              <a:rPr lang="ro-RO" sz="700" dirty="0" smtClean="0">
                <a:latin typeface="Trebuchet MS" pitchFamily="34" charset="0"/>
              </a:rPr>
              <a:t>.</a:t>
            </a:r>
            <a:endParaRPr lang="en-US" sz="700" dirty="0">
              <a:latin typeface="Trebuchet MS" pitchFamily="34" charset="0"/>
            </a:endParaRPr>
          </a:p>
        </p:txBody>
      </p:sp>
    </p:spTree>
    <p:extLst>
      <p:ext uri="{BB962C8B-B14F-4D97-AF65-F5344CB8AC3E}">
        <p14:creationId xmlns:p14="http://schemas.microsoft.com/office/powerpoint/2010/main" val="2390130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Line 11"/>
          <p:cNvSpPr>
            <a:spLocks noChangeShapeType="1"/>
          </p:cNvSpPr>
          <p:nvPr userDrawn="1"/>
        </p:nvSpPr>
        <p:spPr bwMode="auto">
          <a:xfrm>
            <a:off x="0" y="6381750"/>
            <a:ext cx="9144000" cy="0"/>
          </a:xfrm>
          <a:prstGeom prst="line">
            <a:avLst/>
          </a:prstGeom>
          <a:noFill/>
          <a:ln w="76200">
            <a:solidFill>
              <a:srgbClr val="DA25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p:cNvSpPr>
            <a:spLocks noChangeShapeType="1"/>
          </p:cNvSpPr>
          <p:nvPr userDrawn="1"/>
        </p:nvSpPr>
        <p:spPr bwMode="auto">
          <a:xfrm>
            <a:off x="0" y="6453336"/>
            <a:ext cx="9144001" cy="0"/>
          </a:xfrm>
          <a:prstGeom prst="line">
            <a:avLst/>
          </a:prstGeom>
          <a:noFill/>
          <a:ln w="76200">
            <a:solidFill>
              <a:srgbClr val="193C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Date Placeholder 3"/>
          <p:cNvSpPr>
            <a:spLocks noGrp="1"/>
          </p:cNvSpPr>
          <p:nvPr>
            <p:ph type="dt" sz="half" idx="10"/>
          </p:nvPr>
        </p:nvSpPr>
        <p:spPr/>
        <p:txBody>
          <a:bodyPr/>
          <a:lstStyle>
            <a:lvl1pPr>
              <a:defRPr/>
            </a:lvl1pPr>
          </a:lstStyle>
          <a:p>
            <a:pPr>
              <a:defRPr/>
            </a:pPr>
            <a:endParaRPr lang="ro-RO" dirty="0"/>
          </a:p>
        </p:txBody>
      </p:sp>
      <p:sp>
        <p:nvSpPr>
          <p:cNvPr id="9" name="Footer Placeholder 4"/>
          <p:cNvSpPr>
            <a:spLocks noGrp="1"/>
          </p:cNvSpPr>
          <p:nvPr>
            <p:ph type="ftr" sz="quarter" idx="11"/>
          </p:nvPr>
        </p:nvSpPr>
        <p:spPr/>
        <p:txBody>
          <a:bodyPr/>
          <a:lstStyle>
            <a:lvl1pPr>
              <a:defRPr/>
            </a:lvl1pPr>
          </a:lstStyle>
          <a:p>
            <a:pPr>
              <a:defRPr/>
            </a:pPr>
            <a:endParaRPr lang="ro-RO"/>
          </a:p>
        </p:txBody>
      </p:sp>
      <p:sp>
        <p:nvSpPr>
          <p:cNvPr id="10" name="Slide Number Placeholder 5"/>
          <p:cNvSpPr>
            <a:spLocks noGrp="1"/>
          </p:cNvSpPr>
          <p:nvPr>
            <p:ph type="sldNum" sz="quarter" idx="12"/>
          </p:nvPr>
        </p:nvSpPr>
        <p:spPr/>
        <p:txBody>
          <a:bodyPr/>
          <a:lstStyle>
            <a:lvl1pPr>
              <a:defRPr/>
            </a:lvl1pPr>
          </a:lstStyle>
          <a:p>
            <a:pPr>
              <a:defRPr/>
            </a:pPr>
            <a:fld id="{2537ED83-2BCD-49AA-9E30-C5DB2780FFE4}" type="slidenum">
              <a:rPr lang="ro-RO"/>
              <a:pPr>
                <a:defRPr/>
              </a:pPr>
              <a:t>‹#›</a:t>
            </a:fld>
            <a:endParaRPr lang="ro-RO"/>
          </a:p>
        </p:txBody>
      </p:sp>
      <p:sp>
        <p:nvSpPr>
          <p:cNvPr id="11" name="Title 1"/>
          <p:cNvSpPr>
            <a:spLocks noGrp="1"/>
          </p:cNvSpPr>
          <p:nvPr>
            <p:ph type="title"/>
          </p:nvPr>
        </p:nvSpPr>
        <p:spPr>
          <a:xfrm>
            <a:off x="1979613" y="273050"/>
            <a:ext cx="6912868" cy="1000125"/>
          </a:xfrm>
        </p:spPr>
        <p:txBody>
          <a:bodyPr/>
          <a:lstStyle>
            <a:lvl1pPr>
              <a:defRPr sz="3600">
                <a:effectLst>
                  <a:outerShdw blurRad="38100" dist="38100" dir="2700000" algn="tl">
                    <a:srgbClr val="000000">
                      <a:alpha val="43137"/>
                    </a:srgbClr>
                  </a:outerShdw>
                </a:effectLst>
              </a:defRPr>
            </a:lvl1pPr>
          </a:lstStyle>
          <a:p>
            <a:r>
              <a:rPr lang="en-US" dirty="0" smtClean="0"/>
              <a:t>Click to edit Master title style</a:t>
            </a:r>
            <a:endParaRPr lang="ro-RO" dirty="0"/>
          </a:p>
        </p:txBody>
      </p:sp>
      <p:sp>
        <p:nvSpPr>
          <p:cNvPr id="12" name="Text Placeholder 2"/>
          <p:cNvSpPr>
            <a:spLocks noGrp="1"/>
          </p:cNvSpPr>
          <p:nvPr>
            <p:ph type="body" idx="1"/>
          </p:nvPr>
        </p:nvSpPr>
        <p:spPr>
          <a:xfrm>
            <a:off x="457200" y="1535112"/>
            <a:ext cx="4040188" cy="741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2"/>
          </p:nvPr>
        </p:nvSpPr>
        <p:spPr>
          <a:xfrm>
            <a:off x="457200" y="2276871"/>
            <a:ext cx="4040188"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sp>
        <p:nvSpPr>
          <p:cNvPr id="14" name="Text Placeholder 4"/>
          <p:cNvSpPr>
            <a:spLocks noGrp="1"/>
          </p:cNvSpPr>
          <p:nvPr>
            <p:ph type="body" sz="quarter" idx="3"/>
          </p:nvPr>
        </p:nvSpPr>
        <p:spPr>
          <a:xfrm>
            <a:off x="4645025" y="1535112"/>
            <a:ext cx="4041775" cy="7417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5"/>
          <p:cNvSpPr>
            <a:spLocks noGrp="1"/>
          </p:cNvSpPr>
          <p:nvPr>
            <p:ph sz="quarter" idx="4"/>
          </p:nvPr>
        </p:nvSpPr>
        <p:spPr>
          <a:xfrm>
            <a:off x="4645025" y="2276871"/>
            <a:ext cx="4041775"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48680"/>
            <a:ext cx="1471305" cy="770222"/>
          </a:xfrm>
          <a:prstGeom prst="rect">
            <a:avLst/>
          </a:prstGeom>
        </p:spPr>
      </p:pic>
    </p:spTree>
    <p:extLst>
      <p:ext uri="{BB962C8B-B14F-4D97-AF65-F5344CB8AC3E}">
        <p14:creationId xmlns:p14="http://schemas.microsoft.com/office/powerpoint/2010/main" val="17021599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ro-RO"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lvl1pPr>
              <a:defRPr/>
            </a:lvl1pPr>
          </a:lstStyle>
          <a:p>
            <a:pPr>
              <a:defRPr/>
            </a:pPr>
            <a:endParaRPr lang="ro-RO" dirty="0"/>
          </a:p>
        </p:txBody>
      </p:sp>
      <p:sp>
        <p:nvSpPr>
          <p:cNvPr id="5" name="Footer Placeholder 4"/>
          <p:cNvSpPr>
            <a:spLocks noGrp="1"/>
          </p:cNvSpPr>
          <p:nvPr>
            <p:ph type="ftr" sz="quarter" idx="11"/>
          </p:nvPr>
        </p:nvSpPr>
        <p:spPr>
          <a:xfrm>
            <a:off x="3059832" y="6481018"/>
            <a:ext cx="2895600" cy="365125"/>
          </a:xfrm>
        </p:spPr>
        <p:txBody>
          <a:bodyPr/>
          <a:lstStyle>
            <a:lvl1pPr>
              <a:defRPr/>
            </a:lvl1pPr>
          </a:lstStyle>
          <a:p>
            <a:pPr>
              <a:defRPr/>
            </a:pPr>
            <a:endParaRPr lang="ro-RO"/>
          </a:p>
        </p:txBody>
      </p:sp>
      <p:sp>
        <p:nvSpPr>
          <p:cNvPr id="6" name="Slide Number Placeholder 5"/>
          <p:cNvSpPr>
            <a:spLocks noGrp="1"/>
          </p:cNvSpPr>
          <p:nvPr>
            <p:ph type="sldNum" sz="quarter" idx="12"/>
          </p:nvPr>
        </p:nvSpPr>
        <p:spPr>
          <a:xfrm>
            <a:off x="6948264" y="6492875"/>
            <a:ext cx="1773560" cy="365125"/>
          </a:xfrm>
        </p:spPr>
        <p:txBody>
          <a:bodyPr/>
          <a:lstStyle>
            <a:lvl1pPr>
              <a:defRPr>
                <a:effectLst>
                  <a:outerShdw blurRad="38100" dist="38100" dir="2700000" algn="tl">
                    <a:srgbClr val="000000">
                      <a:alpha val="43137"/>
                    </a:srgbClr>
                  </a:outerShdw>
                </a:effectLst>
              </a:defRPr>
            </a:lvl1pPr>
          </a:lstStyle>
          <a:p>
            <a:pPr>
              <a:defRPr/>
            </a:pPr>
            <a:r>
              <a:rPr lang="en-US" dirty="0" smtClean="0"/>
              <a:t>Communication and Visual Identity</a:t>
            </a:r>
            <a:endParaRPr lang="ro-RO" dirty="0"/>
          </a:p>
        </p:txBody>
      </p:sp>
    </p:spTree>
    <p:extLst>
      <p:ext uri="{BB962C8B-B14F-4D97-AF65-F5344CB8AC3E}">
        <p14:creationId xmlns:p14="http://schemas.microsoft.com/office/powerpoint/2010/main" val="2906106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6" name="Line 11"/>
          <p:cNvSpPr>
            <a:spLocks noChangeShapeType="1"/>
          </p:cNvSpPr>
          <p:nvPr userDrawn="1"/>
        </p:nvSpPr>
        <p:spPr bwMode="auto">
          <a:xfrm>
            <a:off x="0" y="6381750"/>
            <a:ext cx="9144000" cy="0"/>
          </a:xfrm>
          <a:prstGeom prst="line">
            <a:avLst/>
          </a:prstGeom>
          <a:noFill/>
          <a:ln w="76200">
            <a:solidFill>
              <a:srgbClr val="DA25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p:cNvSpPr>
            <a:spLocks noChangeShapeType="1"/>
          </p:cNvSpPr>
          <p:nvPr userDrawn="1"/>
        </p:nvSpPr>
        <p:spPr bwMode="auto">
          <a:xfrm>
            <a:off x="-1589" y="6448426"/>
            <a:ext cx="9144001" cy="0"/>
          </a:xfrm>
          <a:prstGeom prst="line">
            <a:avLst/>
          </a:prstGeom>
          <a:noFill/>
          <a:ln w="76200">
            <a:solidFill>
              <a:srgbClr val="193C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Date Placeholder 3"/>
          <p:cNvSpPr>
            <a:spLocks noGrp="1"/>
          </p:cNvSpPr>
          <p:nvPr>
            <p:ph type="dt" sz="half" idx="10"/>
          </p:nvPr>
        </p:nvSpPr>
        <p:spPr/>
        <p:txBody>
          <a:bodyPr/>
          <a:lstStyle>
            <a:lvl1pPr>
              <a:defRPr/>
            </a:lvl1pPr>
          </a:lstStyle>
          <a:p>
            <a:pPr>
              <a:defRPr/>
            </a:pPr>
            <a:endParaRPr lang="ro-RO" dirty="0"/>
          </a:p>
        </p:txBody>
      </p:sp>
      <p:sp>
        <p:nvSpPr>
          <p:cNvPr id="9" name="Footer Placeholder 4"/>
          <p:cNvSpPr>
            <a:spLocks noGrp="1"/>
          </p:cNvSpPr>
          <p:nvPr>
            <p:ph type="ftr" sz="quarter" idx="11"/>
          </p:nvPr>
        </p:nvSpPr>
        <p:spPr/>
        <p:txBody>
          <a:bodyPr/>
          <a:lstStyle>
            <a:lvl1pPr>
              <a:defRPr/>
            </a:lvl1pPr>
          </a:lstStyle>
          <a:p>
            <a:pPr>
              <a:defRPr/>
            </a:pPr>
            <a:endParaRPr lang="ro-RO"/>
          </a:p>
        </p:txBody>
      </p:sp>
      <p:sp>
        <p:nvSpPr>
          <p:cNvPr id="10" name="Slide Number Placeholder 5"/>
          <p:cNvSpPr>
            <a:spLocks noGrp="1"/>
          </p:cNvSpPr>
          <p:nvPr>
            <p:ph type="sldNum" sz="quarter" idx="12"/>
          </p:nvPr>
        </p:nvSpPr>
        <p:spPr/>
        <p:txBody>
          <a:bodyPr/>
          <a:lstStyle>
            <a:lvl1pPr>
              <a:defRPr/>
            </a:lvl1pPr>
          </a:lstStyle>
          <a:p>
            <a:pPr>
              <a:defRPr/>
            </a:pPr>
            <a:fld id="{2537ED83-2BCD-49AA-9E30-C5DB2780FFE4}" type="slidenum">
              <a:rPr lang="ro-RO"/>
              <a:pPr>
                <a:defRPr/>
              </a:pPr>
              <a:t>‹#›</a:t>
            </a:fld>
            <a:endParaRPr lang="ro-RO"/>
          </a:p>
        </p:txBody>
      </p:sp>
      <p:sp>
        <p:nvSpPr>
          <p:cNvPr id="12" name="Title 1"/>
          <p:cNvSpPr>
            <a:spLocks noGrp="1"/>
          </p:cNvSpPr>
          <p:nvPr>
            <p:ph type="title"/>
          </p:nvPr>
        </p:nvSpPr>
        <p:spPr>
          <a:xfrm>
            <a:off x="1763688" y="4444976"/>
            <a:ext cx="5486400" cy="566738"/>
          </a:xfrm>
        </p:spPr>
        <p:txBody>
          <a:bodyPr anchor="b"/>
          <a:lstStyle>
            <a:lvl1pPr algn="l">
              <a:defRPr sz="2000" b="1"/>
            </a:lvl1pPr>
          </a:lstStyle>
          <a:p>
            <a:r>
              <a:rPr lang="en-US" dirty="0" smtClean="0"/>
              <a:t>Click to edit Master title style</a:t>
            </a:r>
            <a:endParaRPr lang="ro-RO" dirty="0"/>
          </a:p>
        </p:txBody>
      </p:sp>
      <p:sp>
        <p:nvSpPr>
          <p:cNvPr id="13" name="Picture Placeholder 2"/>
          <p:cNvSpPr>
            <a:spLocks noGrp="1"/>
          </p:cNvSpPr>
          <p:nvPr>
            <p:ph type="pic" idx="1"/>
          </p:nvPr>
        </p:nvSpPr>
        <p:spPr>
          <a:xfrm>
            <a:off x="1763688" y="1273175"/>
            <a:ext cx="5486400" cy="3098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14" name="Text Placeholder 3"/>
          <p:cNvSpPr>
            <a:spLocks noGrp="1"/>
          </p:cNvSpPr>
          <p:nvPr>
            <p:ph type="body" sz="half" idx="2"/>
          </p:nvPr>
        </p:nvSpPr>
        <p:spPr>
          <a:xfrm>
            <a:off x="1763688" y="501171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48680"/>
            <a:ext cx="1471305" cy="770222"/>
          </a:xfrm>
          <a:prstGeom prst="rect">
            <a:avLst/>
          </a:prstGeom>
        </p:spPr>
      </p:pic>
    </p:spTree>
    <p:extLst>
      <p:ext uri="{BB962C8B-B14F-4D97-AF65-F5344CB8AC3E}">
        <p14:creationId xmlns:p14="http://schemas.microsoft.com/office/powerpoint/2010/main" val="1889980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ro-RO"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lvl1pPr>
              <a:defRPr/>
            </a:lvl1pPr>
          </a:lstStyle>
          <a:p>
            <a:pPr>
              <a:defRPr/>
            </a:pPr>
            <a:endParaRPr lang="ro-RO" dirty="0">
              <a:solidFill>
                <a:prstClr val="black">
                  <a:tint val="75000"/>
                </a:prstClr>
              </a:solidFill>
            </a:endParaRPr>
          </a:p>
        </p:txBody>
      </p:sp>
      <p:sp>
        <p:nvSpPr>
          <p:cNvPr id="5" name="Footer Placeholder 4"/>
          <p:cNvSpPr>
            <a:spLocks noGrp="1"/>
          </p:cNvSpPr>
          <p:nvPr>
            <p:ph type="ftr" sz="quarter" idx="11"/>
          </p:nvPr>
        </p:nvSpPr>
        <p:spPr>
          <a:xfrm>
            <a:off x="3059832" y="6481018"/>
            <a:ext cx="2895600" cy="365125"/>
          </a:xfrm>
        </p:spPr>
        <p:txBody>
          <a:bodyPr/>
          <a:lstStyle>
            <a:lvl1pPr>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12"/>
          </p:nvPr>
        </p:nvSpPr>
        <p:spPr>
          <a:xfrm>
            <a:off x="6948264" y="6492875"/>
            <a:ext cx="1773560" cy="365125"/>
          </a:xfrm>
        </p:spPr>
        <p:txBody>
          <a:bodyPr/>
          <a:lstStyle>
            <a:lvl1pPr>
              <a:defRPr>
                <a:effectLst>
                  <a:outerShdw blurRad="38100" dist="38100" dir="2700000" algn="tl">
                    <a:srgbClr val="000000">
                      <a:alpha val="43137"/>
                    </a:srgbClr>
                  </a:outerShdw>
                </a:effectLst>
              </a:defRPr>
            </a:lvl1pPr>
          </a:lstStyle>
          <a:p>
            <a:pPr>
              <a:defRPr/>
            </a:pPr>
            <a:r>
              <a:rPr lang="en-US" dirty="0" smtClean="0">
                <a:solidFill>
                  <a:prstClr val="black">
                    <a:tint val="75000"/>
                  </a:prstClr>
                </a:solidFill>
              </a:rPr>
              <a:t>Communication and Visual Identity</a:t>
            </a:r>
            <a:endParaRPr lang="ro-RO" dirty="0">
              <a:solidFill>
                <a:prstClr val="black">
                  <a:tint val="75000"/>
                </a:prstClr>
              </a:solidFill>
            </a:endParaRPr>
          </a:p>
        </p:txBody>
      </p:sp>
    </p:spTree>
    <p:extLst>
      <p:ext uri="{BB962C8B-B14F-4D97-AF65-F5344CB8AC3E}">
        <p14:creationId xmlns:p14="http://schemas.microsoft.com/office/powerpoint/2010/main" val="39889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Line 11"/>
          <p:cNvSpPr>
            <a:spLocks noChangeShapeType="1"/>
          </p:cNvSpPr>
          <p:nvPr userDrawn="1"/>
        </p:nvSpPr>
        <p:spPr bwMode="auto">
          <a:xfrm>
            <a:off x="0" y="6381750"/>
            <a:ext cx="9144000" cy="0"/>
          </a:xfrm>
          <a:prstGeom prst="line">
            <a:avLst/>
          </a:prstGeom>
          <a:noFill/>
          <a:ln w="76200">
            <a:solidFill>
              <a:srgbClr val="DA251D"/>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 name="Line 12"/>
          <p:cNvSpPr>
            <a:spLocks noChangeShapeType="1"/>
          </p:cNvSpPr>
          <p:nvPr userDrawn="1"/>
        </p:nvSpPr>
        <p:spPr bwMode="auto">
          <a:xfrm>
            <a:off x="-1589" y="6453336"/>
            <a:ext cx="9144001" cy="0"/>
          </a:xfrm>
          <a:prstGeom prst="line">
            <a:avLst/>
          </a:prstGeom>
          <a:noFill/>
          <a:ln w="76200">
            <a:solidFill>
              <a:srgbClr val="193C85"/>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Content Placeholder 2"/>
          <p:cNvSpPr>
            <a:spLocks noGrp="1"/>
          </p:cNvSpPr>
          <p:nvPr>
            <p:ph idx="1"/>
          </p:nvPr>
        </p:nvSpPr>
        <p:spPr>
          <a:xfrm>
            <a:off x="357158" y="2348880"/>
            <a:ext cx="8329642" cy="36232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a:p>
        </p:txBody>
      </p:sp>
      <p:sp>
        <p:nvSpPr>
          <p:cNvPr id="4" name="Title 3"/>
          <p:cNvSpPr>
            <a:spLocks noGrp="1"/>
          </p:cNvSpPr>
          <p:nvPr>
            <p:ph type="title"/>
          </p:nvPr>
        </p:nvSpPr>
        <p:spPr>
          <a:xfrm>
            <a:off x="2002183" y="409079"/>
            <a:ext cx="6480720" cy="1000125"/>
          </a:xfrm>
        </p:spPr>
        <p:txBody>
          <a:bodyPr/>
          <a:lstStyle>
            <a:lvl1pPr>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23419"/>
            <a:ext cx="1519560" cy="795483"/>
          </a:xfrm>
          <a:prstGeom prst="rect">
            <a:avLst/>
          </a:prstGeom>
        </p:spPr>
      </p:pic>
      <p:sp>
        <p:nvSpPr>
          <p:cNvPr id="9" name="TextBox 1"/>
          <p:cNvSpPr txBox="1"/>
          <p:nvPr userDrawn="1"/>
        </p:nvSpPr>
        <p:spPr>
          <a:xfrm>
            <a:off x="351677" y="1212721"/>
            <a:ext cx="1943894" cy="200055"/>
          </a:xfrm>
          <a:prstGeom prst="rect">
            <a:avLst/>
          </a:prstGeom>
          <a:noFill/>
          <a:ln>
            <a:noFill/>
          </a:ln>
        </p:spPr>
        <p:txBody>
          <a:bodyPr wrap="square" rtlCol="0">
            <a:spAutoFit/>
          </a:bodyPr>
          <a:lstStyle>
            <a:defPPr>
              <a:defRPr lang="ro-R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700" dirty="0" err="1" smtClean="0">
                <a:solidFill>
                  <a:prstClr val="black"/>
                </a:solidFill>
                <a:latin typeface="Trebuchet MS" pitchFamily="34" charset="0"/>
              </a:rPr>
              <a:t>Grani</a:t>
            </a:r>
            <a:r>
              <a:rPr lang="ro-RO" sz="700" dirty="0" err="1" smtClean="0">
                <a:solidFill>
                  <a:prstClr val="black"/>
                </a:solidFill>
                <a:latin typeface="Trebuchet MS" pitchFamily="34" charset="0"/>
              </a:rPr>
              <a:t>țe</a:t>
            </a:r>
            <a:r>
              <a:rPr lang="ro-RO" sz="700" dirty="0" smtClean="0">
                <a:solidFill>
                  <a:prstClr val="black"/>
                </a:solidFill>
                <a:latin typeface="Trebuchet MS" pitchFamily="34" charset="0"/>
              </a:rPr>
              <a:t> comune</a:t>
            </a:r>
            <a:r>
              <a:rPr lang="en-US" sz="700" dirty="0" smtClean="0">
                <a:solidFill>
                  <a:prstClr val="black"/>
                </a:solidFill>
                <a:latin typeface="Trebuchet MS" pitchFamily="34" charset="0"/>
              </a:rPr>
              <a:t>.</a:t>
            </a:r>
            <a:r>
              <a:rPr lang="ro-RO" sz="700" dirty="0" smtClean="0">
                <a:solidFill>
                  <a:prstClr val="black"/>
                </a:solidFill>
                <a:latin typeface="Trebuchet MS" pitchFamily="34" charset="0"/>
              </a:rPr>
              <a:t> Soluții </a:t>
            </a:r>
            <a:r>
              <a:rPr lang="en-US" sz="700" dirty="0" smtClean="0">
                <a:solidFill>
                  <a:prstClr val="black"/>
                </a:solidFill>
                <a:latin typeface="Trebuchet MS" pitchFamily="34" charset="0"/>
              </a:rPr>
              <a:t>c</a:t>
            </a:r>
            <a:r>
              <a:rPr lang="ro-RO" sz="700" dirty="0" err="1" smtClean="0">
                <a:solidFill>
                  <a:prstClr val="black"/>
                </a:solidFill>
                <a:latin typeface="Trebuchet MS" pitchFamily="34" charset="0"/>
              </a:rPr>
              <a:t>omune</a:t>
            </a:r>
            <a:r>
              <a:rPr lang="ro-RO" sz="700" dirty="0" smtClean="0">
                <a:solidFill>
                  <a:prstClr val="black"/>
                </a:solidFill>
                <a:latin typeface="Trebuchet MS" pitchFamily="34" charset="0"/>
              </a:rPr>
              <a:t>.</a:t>
            </a:r>
            <a:endParaRPr lang="en-US" sz="700" dirty="0">
              <a:solidFill>
                <a:prstClr val="black"/>
              </a:solidFill>
              <a:latin typeface="Trebuchet MS" pitchFamily="34" charset="0"/>
            </a:endParaRPr>
          </a:p>
        </p:txBody>
      </p:sp>
    </p:spTree>
    <p:extLst>
      <p:ext uri="{BB962C8B-B14F-4D97-AF65-F5344CB8AC3E}">
        <p14:creationId xmlns:p14="http://schemas.microsoft.com/office/powerpoint/2010/main" val="135173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2.xml"/><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28625" y="1276350"/>
            <a:ext cx="822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ro-RO" dirty="0" smtClean="0"/>
          </a:p>
        </p:txBody>
      </p:sp>
      <p:sp>
        <p:nvSpPr>
          <p:cNvPr id="1028" name="Text Placeholder 2"/>
          <p:cNvSpPr>
            <a:spLocks noGrp="1"/>
          </p:cNvSpPr>
          <p:nvPr>
            <p:ph type="body" idx="1"/>
          </p:nvPr>
        </p:nvSpPr>
        <p:spPr bwMode="auto">
          <a:xfrm>
            <a:off x="428625" y="2492375"/>
            <a:ext cx="8215313"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smtClean="0"/>
          </a:p>
        </p:txBody>
      </p:sp>
      <p:sp>
        <p:nvSpPr>
          <p:cNvPr id="4" name="Date Placeholder 3"/>
          <p:cNvSpPr>
            <a:spLocks noGrp="1"/>
          </p:cNvSpPr>
          <p:nvPr>
            <p:ph type="dt" sz="half" idx="2"/>
          </p:nvPr>
        </p:nvSpPr>
        <p:spPr>
          <a:xfrm>
            <a:off x="466103" y="645912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ro-R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A8A633-DB3C-488A-BD30-0AEFE179B301}" type="slidenum">
              <a:rPr lang="ro-RO"/>
              <a:pPr>
                <a:defRPr/>
              </a:pPr>
              <a:t>‹#›</a:t>
            </a:fld>
            <a:endParaRPr lang="ro-RO"/>
          </a:p>
        </p:txBody>
      </p:sp>
      <p:sp>
        <p:nvSpPr>
          <p:cNvPr id="1037" name="Line 25"/>
          <p:cNvSpPr>
            <a:spLocks noChangeShapeType="1"/>
          </p:cNvSpPr>
          <p:nvPr userDrawn="1"/>
        </p:nvSpPr>
        <p:spPr bwMode="auto">
          <a:xfrm>
            <a:off x="0" y="6381750"/>
            <a:ext cx="9144000" cy="0"/>
          </a:xfrm>
          <a:prstGeom prst="line">
            <a:avLst/>
          </a:prstGeom>
          <a:noFill/>
          <a:ln w="76200">
            <a:solidFill>
              <a:srgbClr val="DA25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Line 26"/>
          <p:cNvSpPr>
            <a:spLocks noChangeShapeType="1"/>
          </p:cNvSpPr>
          <p:nvPr userDrawn="1"/>
        </p:nvSpPr>
        <p:spPr bwMode="auto">
          <a:xfrm>
            <a:off x="-1589" y="6453336"/>
            <a:ext cx="9144001" cy="0"/>
          </a:xfrm>
          <a:prstGeom prst="line">
            <a:avLst/>
          </a:prstGeom>
          <a:noFill/>
          <a:ln w="76200">
            <a:solidFill>
              <a:srgbClr val="193C8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Text Box 16"/>
          <p:cNvSpPr txBox="1">
            <a:spLocks noChangeArrowheads="1"/>
          </p:cNvSpPr>
          <p:nvPr userDrawn="1"/>
        </p:nvSpPr>
        <p:spPr bwMode="auto">
          <a:xfrm>
            <a:off x="7236296" y="1075416"/>
            <a:ext cx="1368425" cy="252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600" dirty="0" smtClean="0">
                <a:latin typeface="Arial" pitchFamily="34" charset="0"/>
                <a:cs typeface="Arial" pitchFamily="34" charset="0"/>
              </a:rPr>
              <a:t>GHILAD</a:t>
            </a:r>
            <a:r>
              <a:rPr lang="en-US" sz="600" baseline="0" dirty="0" smtClean="0">
                <a:latin typeface="Arial" pitchFamily="34" charset="0"/>
                <a:cs typeface="Arial" pitchFamily="34" charset="0"/>
              </a:rPr>
              <a:t> MUNICIPALITY</a:t>
            </a:r>
            <a:r>
              <a:rPr lang="en-US" sz="600" dirty="0" smtClean="0">
                <a:latin typeface="Arial" pitchFamily="34" charset="0"/>
                <a:cs typeface="Arial" pitchFamily="34" charset="0"/>
              </a:rPr>
              <a:t> </a:t>
            </a:r>
            <a:endParaRPr lang="ro-RO" dirty="0" smtClean="0">
              <a:latin typeface="Arial" pitchFamily="34" charset="0"/>
              <a:cs typeface="Arial" pitchFamily="34" charset="0"/>
            </a:endParaRPr>
          </a:p>
        </p:txBody>
      </p:sp>
      <p:grpSp>
        <p:nvGrpSpPr>
          <p:cNvPr id="11" name="Group 10"/>
          <p:cNvGrpSpPr/>
          <p:nvPr userDrawn="1"/>
        </p:nvGrpSpPr>
        <p:grpSpPr>
          <a:xfrm>
            <a:off x="683568" y="422275"/>
            <a:ext cx="1224136" cy="711681"/>
            <a:chOff x="683568" y="422275"/>
            <a:chExt cx="1224136" cy="711681"/>
          </a:xfrm>
        </p:grpSpPr>
        <p:sp>
          <p:nvSpPr>
            <p:cNvPr id="3" name="Text Box 17"/>
            <p:cNvSpPr txBox="1">
              <a:spLocks noChangeArrowheads="1"/>
            </p:cNvSpPr>
            <p:nvPr userDrawn="1"/>
          </p:nvSpPr>
          <p:spPr bwMode="auto">
            <a:xfrm>
              <a:off x="683568" y="964888"/>
              <a:ext cx="1224136" cy="169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600" spc="0" dirty="0" smtClean="0">
                  <a:latin typeface="Arial" pitchFamily="34" charset="0"/>
                  <a:cs typeface="Arial" pitchFamily="34" charset="0"/>
                </a:rPr>
                <a:t>UNIUNEA EUROPEAN</a:t>
              </a:r>
              <a:r>
                <a:rPr lang="ro-RO" sz="600" spc="0" dirty="0" smtClean="0">
                  <a:latin typeface="Arial" pitchFamily="34" charset="0"/>
                  <a:cs typeface="Arial" pitchFamily="34" charset="0"/>
                </a:rPr>
                <a:t>Ă</a:t>
              </a:r>
              <a:endParaRPr lang="en-US" sz="600" spc="0" dirty="0" smtClean="0">
                <a:latin typeface="Arial" pitchFamily="34" charset="0"/>
                <a:cs typeface="Arial" pitchFamily="34" charset="0"/>
              </a:endParaRPr>
            </a:p>
          </p:txBody>
        </p:sp>
        <p:pic>
          <p:nvPicPr>
            <p:cNvPr id="1047" name="Picture 9"/>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113" t="4661" r="4570" b="22081"/>
            <a:stretch/>
          </p:blipFill>
          <p:spPr bwMode="auto">
            <a:xfrm>
              <a:off x="857250" y="422275"/>
              <a:ext cx="892175" cy="59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userDrawn="1"/>
        </p:nvGrpSpPr>
        <p:grpSpPr>
          <a:xfrm>
            <a:off x="2293680" y="428407"/>
            <a:ext cx="1440086" cy="846355"/>
            <a:chOff x="2293680" y="428407"/>
            <a:chExt cx="1440086" cy="846355"/>
          </a:xfrm>
        </p:grpSpPr>
        <p:sp>
          <p:nvSpPr>
            <p:cNvPr id="2" name="Text Box 14"/>
            <p:cNvSpPr txBox="1">
              <a:spLocks noChangeArrowheads="1"/>
            </p:cNvSpPr>
            <p:nvPr userDrawn="1"/>
          </p:nvSpPr>
          <p:spPr bwMode="auto">
            <a:xfrm>
              <a:off x="2293680" y="1046162"/>
              <a:ext cx="1440086"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ro-RO" sz="650" dirty="0" smtClean="0">
                  <a:latin typeface="Arial" pitchFamily="34" charset="0"/>
                  <a:cs typeface="Arial" pitchFamily="34" charset="0"/>
                </a:rPr>
                <a:t>GUVERNUL ROMÂNIEI</a:t>
              </a: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1795" y="428407"/>
              <a:ext cx="483855" cy="666409"/>
            </a:xfrm>
            <a:prstGeom prst="rect">
              <a:avLst/>
            </a:prstGeom>
          </p:spPr>
        </p:pic>
      </p:grpSp>
      <p:grpSp>
        <p:nvGrpSpPr>
          <p:cNvPr id="14" name="Group 13"/>
          <p:cNvGrpSpPr/>
          <p:nvPr userDrawn="1"/>
        </p:nvGrpSpPr>
        <p:grpSpPr>
          <a:xfrm>
            <a:off x="3851920" y="169428"/>
            <a:ext cx="1512168" cy="1108733"/>
            <a:chOff x="3851920" y="169428"/>
            <a:chExt cx="1512168" cy="1108733"/>
          </a:xfrm>
        </p:grpSpPr>
        <p:sp>
          <p:nvSpPr>
            <p:cNvPr id="7" name="Text Box 18"/>
            <p:cNvSpPr txBox="1">
              <a:spLocks noChangeArrowheads="1"/>
            </p:cNvSpPr>
            <p:nvPr userDrawn="1"/>
          </p:nvSpPr>
          <p:spPr bwMode="auto">
            <a:xfrm>
              <a:off x="3851920" y="1052736"/>
              <a:ext cx="1512168" cy="225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ro-RO" sz="650" dirty="0" smtClean="0">
                  <a:latin typeface="Arial" pitchFamily="34" charset="0"/>
                  <a:cs typeface="Arial" pitchFamily="34" charset="0"/>
                </a:rPr>
                <a:t>GUVERNUL REPUBLICII SERBIA</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20867" y="169428"/>
              <a:ext cx="499088" cy="906177"/>
            </a:xfrm>
            <a:prstGeom prst="rect">
              <a:avLst/>
            </a:prstGeom>
          </p:spPr>
        </p:pic>
      </p:grpSp>
      <p:grpSp>
        <p:nvGrpSpPr>
          <p:cNvPr id="18" name="Group 17"/>
          <p:cNvGrpSpPr/>
          <p:nvPr userDrawn="1"/>
        </p:nvGrpSpPr>
        <p:grpSpPr>
          <a:xfrm>
            <a:off x="5651500" y="392471"/>
            <a:ext cx="1208088" cy="879115"/>
            <a:chOff x="5651500" y="392471"/>
            <a:chExt cx="1208088" cy="879115"/>
          </a:xfrm>
        </p:grpSpPr>
        <p:sp>
          <p:nvSpPr>
            <p:cNvPr id="9" name="Text Box 15"/>
            <p:cNvSpPr txBox="1">
              <a:spLocks noChangeArrowheads="1"/>
            </p:cNvSpPr>
            <p:nvPr userDrawn="1"/>
          </p:nvSpPr>
          <p:spPr bwMode="auto">
            <a:xfrm>
              <a:off x="5651500" y="1012824"/>
              <a:ext cx="1208088" cy="258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ro-RO" sz="650" dirty="0" smtClean="0">
                  <a:solidFill>
                    <a:srgbClr val="005AA0"/>
                  </a:solidFill>
                  <a:latin typeface="Arial" pitchFamily="34" charset="0"/>
                  <a:cs typeface="Arial" pitchFamily="34" charset="0"/>
                </a:rPr>
                <a:t>Instrumente Structurale</a:t>
              </a:r>
              <a:endParaRPr lang="en-US" sz="650" dirty="0" smtClean="0">
                <a:solidFill>
                  <a:srgbClr val="005AA0"/>
                </a:solidFill>
                <a:latin typeface="Arial" pitchFamily="34" charset="0"/>
                <a:cs typeface="Arial" pitchFamily="34" charset="0"/>
              </a:endParaRPr>
            </a:p>
            <a:p>
              <a:pPr algn="ctr">
                <a:defRPr/>
              </a:pPr>
              <a:r>
                <a:rPr lang="en-US" sz="650" dirty="0" smtClean="0">
                  <a:solidFill>
                    <a:srgbClr val="005AA0"/>
                  </a:solidFill>
                  <a:latin typeface="Arial" pitchFamily="34" charset="0"/>
                  <a:cs typeface="Arial" pitchFamily="34" charset="0"/>
                </a:rPr>
                <a:t>2007-2013</a:t>
              </a:r>
              <a:endParaRPr lang="ro-RO" sz="650" dirty="0" smtClean="0">
                <a:solidFill>
                  <a:srgbClr val="005AA0"/>
                </a:solidFill>
                <a:latin typeface="Arial" pitchFamily="34" charset="0"/>
                <a:cs typeface="Arial" pitchFamily="34" charset="0"/>
              </a:endParaRPr>
            </a:p>
          </p:txBody>
        </p:sp>
        <p:pic>
          <p:nvPicPr>
            <p:cNvPr id="16" name="Picture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921695" y="392471"/>
              <a:ext cx="667698" cy="653330"/>
            </a:xfrm>
            <a:prstGeom prst="rect">
              <a:avLst/>
            </a:prstGeom>
          </p:spPr>
        </p:pic>
      </p:grpSp>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6985" y="5428518"/>
            <a:ext cx="1503215" cy="786927"/>
          </a:xfrm>
          <a:prstGeom prst="rect">
            <a:avLst/>
          </a:prstGeom>
        </p:spPr>
      </p:pic>
      <p:sp>
        <p:nvSpPr>
          <p:cNvPr id="29" name="TextBox 1"/>
          <p:cNvSpPr txBox="1"/>
          <p:nvPr userDrawn="1"/>
        </p:nvSpPr>
        <p:spPr>
          <a:xfrm>
            <a:off x="3924250" y="6109265"/>
            <a:ext cx="1943894" cy="200055"/>
          </a:xfrm>
          <a:prstGeom prst="rect">
            <a:avLst/>
          </a:prstGeom>
          <a:noFill/>
          <a:ln>
            <a:noFill/>
          </a:ln>
        </p:spPr>
        <p:txBody>
          <a:bodyPr wrap="square" rtlCol="0">
            <a:spAutoFit/>
          </a:bodyPr>
          <a:lstStyle>
            <a:defPPr>
              <a:defRPr lang="ro-R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700" dirty="0" err="1" smtClean="0">
                <a:latin typeface="Trebuchet MS" pitchFamily="34" charset="0"/>
              </a:rPr>
              <a:t>Grani</a:t>
            </a:r>
            <a:r>
              <a:rPr lang="ro-RO" sz="700" dirty="0" err="1" smtClean="0">
                <a:latin typeface="Trebuchet MS" pitchFamily="34" charset="0"/>
              </a:rPr>
              <a:t>țe</a:t>
            </a:r>
            <a:r>
              <a:rPr lang="ro-RO" sz="700" baseline="0" dirty="0" smtClean="0">
                <a:latin typeface="Trebuchet MS" pitchFamily="34" charset="0"/>
              </a:rPr>
              <a:t> comune</a:t>
            </a:r>
            <a:r>
              <a:rPr lang="en-US" sz="700" dirty="0" smtClean="0">
                <a:latin typeface="Trebuchet MS" pitchFamily="34" charset="0"/>
              </a:rPr>
              <a:t>.</a:t>
            </a:r>
            <a:r>
              <a:rPr lang="ro-RO" sz="700" dirty="0" smtClean="0">
                <a:latin typeface="Trebuchet MS" pitchFamily="34" charset="0"/>
              </a:rPr>
              <a:t> Soluții </a:t>
            </a:r>
            <a:r>
              <a:rPr lang="en-US" sz="700" dirty="0" smtClean="0">
                <a:latin typeface="Trebuchet MS" pitchFamily="34" charset="0"/>
              </a:rPr>
              <a:t>c</a:t>
            </a:r>
            <a:r>
              <a:rPr lang="ro-RO" sz="700" dirty="0" err="1" smtClean="0">
                <a:latin typeface="Trebuchet MS" pitchFamily="34" charset="0"/>
              </a:rPr>
              <a:t>omune</a:t>
            </a:r>
            <a:r>
              <a:rPr lang="ro-RO" sz="700" dirty="0" smtClean="0">
                <a:latin typeface="Trebuchet MS" pitchFamily="34" charset="0"/>
              </a:rPr>
              <a:t>.</a:t>
            </a:r>
            <a:endParaRPr lang="en-US" sz="700" dirty="0">
              <a:latin typeface="Trebuchet MS" pitchFamily="34" charset="0"/>
            </a:endParaRPr>
          </a:p>
        </p:txBody>
      </p:sp>
      <p:pic>
        <p:nvPicPr>
          <p:cNvPr id="102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96337" y="324502"/>
            <a:ext cx="50405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17" r:id="rId3"/>
    <p:sldLayoutId id="2147483830" r:id="rId4"/>
  </p:sldLayoutIdLst>
  <p:hf sldNum="0" hdr="0" ftr="0"/>
  <p:txStyles>
    <p:titleStyle>
      <a:lvl1pPr algn="ctr" rtl="0" eaLnBrk="0" fontAlgn="base" hangingPunct="0">
        <a:spcBef>
          <a:spcPct val="0"/>
        </a:spcBef>
        <a:spcAft>
          <a:spcPct val="0"/>
        </a:spcAft>
        <a:defRPr sz="4400" kern="1200">
          <a:solidFill>
            <a:srgbClr val="28166F"/>
          </a:solidFill>
          <a:latin typeface="Trebuchet MS" pitchFamily="34" charset="0"/>
          <a:ea typeface="+mj-ea"/>
          <a:cs typeface="+mj-cs"/>
        </a:defRPr>
      </a:lvl1pPr>
      <a:lvl2pPr algn="ctr" rtl="0" eaLnBrk="0" fontAlgn="base" hangingPunct="0">
        <a:spcBef>
          <a:spcPct val="0"/>
        </a:spcBef>
        <a:spcAft>
          <a:spcPct val="0"/>
        </a:spcAft>
        <a:defRPr sz="4400">
          <a:solidFill>
            <a:srgbClr val="28166F"/>
          </a:solidFill>
          <a:latin typeface="Trebuchet MS" pitchFamily="34" charset="0"/>
        </a:defRPr>
      </a:lvl2pPr>
      <a:lvl3pPr algn="ctr" rtl="0" eaLnBrk="0" fontAlgn="base" hangingPunct="0">
        <a:spcBef>
          <a:spcPct val="0"/>
        </a:spcBef>
        <a:spcAft>
          <a:spcPct val="0"/>
        </a:spcAft>
        <a:defRPr sz="4400">
          <a:solidFill>
            <a:srgbClr val="28166F"/>
          </a:solidFill>
          <a:latin typeface="Trebuchet MS" pitchFamily="34" charset="0"/>
        </a:defRPr>
      </a:lvl3pPr>
      <a:lvl4pPr algn="ctr" rtl="0" eaLnBrk="0" fontAlgn="base" hangingPunct="0">
        <a:spcBef>
          <a:spcPct val="0"/>
        </a:spcBef>
        <a:spcAft>
          <a:spcPct val="0"/>
        </a:spcAft>
        <a:defRPr sz="4400">
          <a:solidFill>
            <a:srgbClr val="28166F"/>
          </a:solidFill>
          <a:latin typeface="Trebuchet MS" pitchFamily="34" charset="0"/>
        </a:defRPr>
      </a:lvl4pPr>
      <a:lvl5pPr algn="ctr" rtl="0" eaLnBrk="0" fontAlgn="base" hangingPunct="0">
        <a:spcBef>
          <a:spcPct val="0"/>
        </a:spcBef>
        <a:spcAft>
          <a:spcPct val="0"/>
        </a:spcAft>
        <a:defRPr sz="4400">
          <a:solidFill>
            <a:srgbClr val="28166F"/>
          </a:solidFill>
          <a:latin typeface="Trebuchet MS"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28625" y="1276350"/>
            <a:ext cx="822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ro-RO" dirty="0" smtClean="0"/>
          </a:p>
        </p:txBody>
      </p:sp>
      <p:sp>
        <p:nvSpPr>
          <p:cNvPr id="1028" name="Text Placeholder 2"/>
          <p:cNvSpPr>
            <a:spLocks noGrp="1"/>
          </p:cNvSpPr>
          <p:nvPr>
            <p:ph type="body" idx="1"/>
          </p:nvPr>
        </p:nvSpPr>
        <p:spPr bwMode="auto">
          <a:xfrm>
            <a:off x="428625" y="2492375"/>
            <a:ext cx="8215313"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o-RO" dirty="0" smtClean="0"/>
          </a:p>
        </p:txBody>
      </p:sp>
      <p:sp>
        <p:nvSpPr>
          <p:cNvPr id="4" name="Date Placeholder 3"/>
          <p:cNvSpPr>
            <a:spLocks noGrp="1"/>
          </p:cNvSpPr>
          <p:nvPr>
            <p:ph type="dt" sz="half" idx="2"/>
          </p:nvPr>
        </p:nvSpPr>
        <p:spPr>
          <a:xfrm>
            <a:off x="466103" y="645912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ro-RO"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o-RO">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A8A633-DB3C-488A-BD30-0AEFE179B301}" type="slidenum">
              <a:rPr lang="ro-RO">
                <a:solidFill>
                  <a:prstClr val="black">
                    <a:tint val="75000"/>
                  </a:prstClr>
                </a:solidFill>
              </a:rPr>
              <a:pPr>
                <a:defRPr/>
              </a:pPr>
              <a:t>‹#›</a:t>
            </a:fld>
            <a:endParaRPr lang="ro-RO">
              <a:solidFill>
                <a:prstClr val="black">
                  <a:tint val="75000"/>
                </a:prstClr>
              </a:solidFill>
            </a:endParaRPr>
          </a:p>
        </p:txBody>
      </p:sp>
      <p:sp>
        <p:nvSpPr>
          <p:cNvPr id="1037" name="Line 25"/>
          <p:cNvSpPr>
            <a:spLocks noChangeShapeType="1"/>
          </p:cNvSpPr>
          <p:nvPr userDrawn="1"/>
        </p:nvSpPr>
        <p:spPr bwMode="auto">
          <a:xfrm>
            <a:off x="0" y="6381750"/>
            <a:ext cx="9144000" cy="0"/>
          </a:xfrm>
          <a:prstGeom prst="line">
            <a:avLst/>
          </a:prstGeom>
          <a:noFill/>
          <a:ln w="76200">
            <a:solidFill>
              <a:srgbClr val="DA251D"/>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8" name="Line 26"/>
          <p:cNvSpPr>
            <a:spLocks noChangeShapeType="1"/>
          </p:cNvSpPr>
          <p:nvPr userDrawn="1"/>
        </p:nvSpPr>
        <p:spPr bwMode="auto">
          <a:xfrm>
            <a:off x="-1589" y="6453336"/>
            <a:ext cx="9144001" cy="0"/>
          </a:xfrm>
          <a:prstGeom prst="line">
            <a:avLst/>
          </a:prstGeom>
          <a:noFill/>
          <a:ln w="76200">
            <a:solidFill>
              <a:srgbClr val="193C85"/>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1" name="Text Box 16"/>
          <p:cNvSpPr txBox="1">
            <a:spLocks noChangeArrowheads="1"/>
          </p:cNvSpPr>
          <p:nvPr userDrawn="1"/>
        </p:nvSpPr>
        <p:spPr bwMode="auto">
          <a:xfrm>
            <a:off x="7191374" y="1046162"/>
            <a:ext cx="1485082" cy="252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600" dirty="0" smtClean="0">
                <a:solidFill>
                  <a:prstClr val="black"/>
                </a:solidFill>
                <a:latin typeface="Arial" pitchFamily="34" charset="0"/>
                <a:cs typeface="Arial" pitchFamily="34" charset="0"/>
              </a:rPr>
              <a:t>                        PRIMARIA GHILAD</a:t>
            </a:r>
            <a:endParaRPr lang="ro-RO" dirty="0" smtClean="0">
              <a:solidFill>
                <a:prstClr val="black"/>
              </a:solidFill>
              <a:latin typeface="Arial" pitchFamily="34" charset="0"/>
              <a:cs typeface="Arial" pitchFamily="34" charset="0"/>
            </a:endParaRPr>
          </a:p>
        </p:txBody>
      </p:sp>
      <p:grpSp>
        <p:nvGrpSpPr>
          <p:cNvPr id="11" name="Group 10"/>
          <p:cNvGrpSpPr/>
          <p:nvPr userDrawn="1"/>
        </p:nvGrpSpPr>
        <p:grpSpPr>
          <a:xfrm>
            <a:off x="683568" y="422275"/>
            <a:ext cx="1224136" cy="711681"/>
            <a:chOff x="683568" y="422275"/>
            <a:chExt cx="1224136" cy="711681"/>
          </a:xfrm>
        </p:grpSpPr>
        <p:sp>
          <p:nvSpPr>
            <p:cNvPr id="3" name="Text Box 17"/>
            <p:cNvSpPr txBox="1">
              <a:spLocks noChangeArrowheads="1"/>
            </p:cNvSpPr>
            <p:nvPr userDrawn="1"/>
          </p:nvSpPr>
          <p:spPr bwMode="auto">
            <a:xfrm>
              <a:off x="683568" y="964888"/>
              <a:ext cx="1224136" cy="169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600" dirty="0" smtClean="0">
                  <a:solidFill>
                    <a:prstClr val="black"/>
                  </a:solidFill>
                  <a:latin typeface="Arial" pitchFamily="34" charset="0"/>
                  <a:cs typeface="Arial" pitchFamily="34" charset="0"/>
                </a:rPr>
                <a:t>UNIUNEA EUROPEAN</a:t>
              </a:r>
              <a:r>
                <a:rPr lang="ro-RO" sz="600" dirty="0" smtClean="0">
                  <a:solidFill>
                    <a:prstClr val="black"/>
                  </a:solidFill>
                  <a:latin typeface="Arial" pitchFamily="34" charset="0"/>
                  <a:cs typeface="Arial" pitchFamily="34" charset="0"/>
                </a:rPr>
                <a:t>Ă</a:t>
              </a:r>
              <a:endParaRPr lang="en-US" sz="600" dirty="0" smtClean="0">
                <a:solidFill>
                  <a:prstClr val="black"/>
                </a:solidFill>
                <a:latin typeface="Arial" pitchFamily="34" charset="0"/>
                <a:cs typeface="Arial" pitchFamily="34" charset="0"/>
              </a:endParaRPr>
            </a:p>
          </p:txBody>
        </p:sp>
        <p:pic>
          <p:nvPicPr>
            <p:cNvPr id="1047" name="Picture 9"/>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113" t="4661" r="4570" b="22081"/>
            <a:stretch/>
          </p:blipFill>
          <p:spPr bwMode="auto">
            <a:xfrm>
              <a:off x="857250" y="422275"/>
              <a:ext cx="892175" cy="59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userDrawn="1"/>
        </p:nvGrpSpPr>
        <p:grpSpPr>
          <a:xfrm>
            <a:off x="2293680" y="428407"/>
            <a:ext cx="1440086" cy="846355"/>
            <a:chOff x="2293680" y="428407"/>
            <a:chExt cx="1440086" cy="846355"/>
          </a:xfrm>
        </p:grpSpPr>
        <p:sp>
          <p:nvSpPr>
            <p:cNvPr id="2" name="Text Box 14"/>
            <p:cNvSpPr txBox="1">
              <a:spLocks noChangeArrowheads="1"/>
            </p:cNvSpPr>
            <p:nvPr userDrawn="1"/>
          </p:nvSpPr>
          <p:spPr bwMode="auto">
            <a:xfrm>
              <a:off x="2293680" y="1046162"/>
              <a:ext cx="1440086"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ro-RO" sz="650" dirty="0" smtClean="0">
                  <a:solidFill>
                    <a:prstClr val="black"/>
                  </a:solidFill>
                  <a:latin typeface="Arial" pitchFamily="34" charset="0"/>
                  <a:cs typeface="Arial" pitchFamily="34" charset="0"/>
                </a:rPr>
                <a:t>GUVERNUL ROMÂNIEI</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1795" y="428407"/>
              <a:ext cx="483855" cy="666409"/>
            </a:xfrm>
            <a:prstGeom prst="rect">
              <a:avLst/>
            </a:prstGeom>
          </p:spPr>
        </p:pic>
      </p:grpSp>
      <p:grpSp>
        <p:nvGrpSpPr>
          <p:cNvPr id="14" name="Group 13"/>
          <p:cNvGrpSpPr/>
          <p:nvPr userDrawn="1"/>
        </p:nvGrpSpPr>
        <p:grpSpPr>
          <a:xfrm>
            <a:off x="3851920" y="169428"/>
            <a:ext cx="1512168" cy="1108733"/>
            <a:chOff x="3851920" y="169428"/>
            <a:chExt cx="1512168" cy="1108733"/>
          </a:xfrm>
        </p:grpSpPr>
        <p:sp>
          <p:nvSpPr>
            <p:cNvPr id="7" name="Text Box 18"/>
            <p:cNvSpPr txBox="1">
              <a:spLocks noChangeArrowheads="1"/>
            </p:cNvSpPr>
            <p:nvPr userDrawn="1"/>
          </p:nvSpPr>
          <p:spPr bwMode="auto">
            <a:xfrm>
              <a:off x="3851920" y="1052736"/>
              <a:ext cx="1512168" cy="225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ro-RO" sz="650" dirty="0" smtClean="0">
                  <a:solidFill>
                    <a:prstClr val="black"/>
                  </a:solidFill>
                  <a:latin typeface="Arial" pitchFamily="34" charset="0"/>
                  <a:cs typeface="Arial" pitchFamily="34" charset="0"/>
                </a:rPr>
                <a:t>GUVERNUL REPUBLICII SERBIA</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20867" y="169428"/>
              <a:ext cx="499088" cy="906177"/>
            </a:xfrm>
            <a:prstGeom prst="rect">
              <a:avLst/>
            </a:prstGeom>
          </p:spPr>
        </p:pic>
      </p:grpSp>
      <p:grpSp>
        <p:nvGrpSpPr>
          <p:cNvPr id="18" name="Group 17"/>
          <p:cNvGrpSpPr/>
          <p:nvPr userDrawn="1"/>
        </p:nvGrpSpPr>
        <p:grpSpPr>
          <a:xfrm>
            <a:off x="5651500" y="392471"/>
            <a:ext cx="1208088" cy="879115"/>
            <a:chOff x="5651500" y="392471"/>
            <a:chExt cx="1208088" cy="879115"/>
          </a:xfrm>
        </p:grpSpPr>
        <p:sp>
          <p:nvSpPr>
            <p:cNvPr id="9" name="Text Box 15"/>
            <p:cNvSpPr txBox="1">
              <a:spLocks noChangeArrowheads="1"/>
            </p:cNvSpPr>
            <p:nvPr userDrawn="1"/>
          </p:nvSpPr>
          <p:spPr bwMode="auto">
            <a:xfrm>
              <a:off x="5651500" y="1012824"/>
              <a:ext cx="1208088" cy="258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ro-RO" sz="650" dirty="0" smtClean="0">
                  <a:solidFill>
                    <a:srgbClr val="005AA0"/>
                  </a:solidFill>
                  <a:latin typeface="Arial" pitchFamily="34" charset="0"/>
                  <a:cs typeface="Arial" pitchFamily="34" charset="0"/>
                </a:rPr>
                <a:t>Instrumente Structurale</a:t>
              </a:r>
              <a:endParaRPr lang="en-US" sz="650" dirty="0" smtClean="0">
                <a:solidFill>
                  <a:srgbClr val="005AA0"/>
                </a:solidFill>
                <a:latin typeface="Arial" pitchFamily="34" charset="0"/>
                <a:cs typeface="Arial" pitchFamily="34" charset="0"/>
              </a:endParaRPr>
            </a:p>
            <a:p>
              <a:pPr algn="ctr">
                <a:defRPr/>
              </a:pPr>
              <a:r>
                <a:rPr lang="en-US" sz="650" dirty="0" smtClean="0">
                  <a:solidFill>
                    <a:srgbClr val="005AA0"/>
                  </a:solidFill>
                  <a:latin typeface="Arial" pitchFamily="34" charset="0"/>
                  <a:cs typeface="Arial" pitchFamily="34" charset="0"/>
                </a:rPr>
                <a:t>2007-2013</a:t>
              </a:r>
              <a:endParaRPr lang="ro-RO" sz="650" dirty="0" smtClean="0">
                <a:solidFill>
                  <a:srgbClr val="005AA0"/>
                </a:solidFill>
                <a:latin typeface="Arial" pitchFamily="34" charset="0"/>
                <a:cs typeface="Arial" pitchFamily="34" charset="0"/>
              </a:endParaRPr>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21695" y="392471"/>
              <a:ext cx="667698" cy="653330"/>
            </a:xfrm>
            <a:prstGeom prst="rect">
              <a:avLst/>
            </a:prstGeom>
          </p:spPr>
        </p:pic>
      </p:gr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6985" y="5428518"/>
            <a:ext cx="1503215" cy="786927"/>
          </a:xfrm>
          <a:prstGeom prst="rect">
            <a:avLst/>
          </a:prstGeom>
        </p:spPr>
      </p:pic>
      <p:sp>
        <p:nvSpPr>
          <p:cNvPr id="29" name="TextBox 1"/>
          <p:cNvSpPr txBox="1"/>
          <p:nvPr userDrawn="1"/>
        </p:nvSpPr>
        <p:spPr>
          <a:xfrm>
            <a:off x="3924250" y="6109265"/>
            <a:ext cx="1943894" cy="200055"/>
          </a:xfrm>
          <a:prstGeom prst="rect">
            <a:avLst/>
          </a:prstGeom>
          <a:noFill/>
          <a:ln>
            <a:noFill/>
          </a:ln>
        </p:spPr>
        <p:txBody>
          <a:bodyPr wrap="square" rtlCol="0">
            <a:spAutoFit/>
          </a:bodyPr>
          <a:lstStyle>
            <a:defPPr>
              <a:defRPr lang="ro-R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700" dirty="0" err="1" smtClean="0">
                <a:solidFill>
                  <a:prstClr val="black"/>
                </a:solidFill>
                <a:latin typeface="Trebuchet MS" pitchFamily="34" charset="0"/>
              </a:rPr>
              <a:t>Grani</a:t>
            </a:r>
            <a:r>
              <a:rPr lang="ro-RO" sz="700" dirty="0" err="1" smtClean="0">
                <a:solidFill>
                  <a:prstClr val="black"/>
                </a:solidFill>
                <a:latin typeface="Trebuchet MS" pitchFamily="34" charset="0"/>
              </a:rPr>
              <a:t>țe</a:t>
            </a:r>
            <a:r>
              <a:rPr lang="ro-RO" sz="700" dirty="0" smtClean="0">
                <a:solidFill>
                  <a:prstClr val="black"/>
                </a:solidFill>
                <a:latin typeface="Trebuchet MS" pitchFamily="34" charset="0"/>
              </a:rPr>
              <a:t> comune</a:t>
            </a:r>
            <a:r>
              <a:rPr lang="en-US" sz="700" dirty="0" smtClean="0">
                <a:solidFill>
                  <a:prstClr val="black"/>
                </a:solidFill>
                <a:latin typeface="Trebuchet MS" pitchFamily="34" charset="0"/>
              </a:rPr>
              <a:t>.</a:t>
            </a:r>
            <a:r>
              <a:rPr lang="ro-RO" sz="700" dirty="0" smtClean="0">
                <a:solidFill>
                  <a:prstClr val="black"/>
                </a:solidFill>
                <a:latin typeface="Trebuchet MS" pitchFamily="34" charset="0"/>
              </a:rPr>
              <a:t> Soluții </a:t>
            </a:r>
            <a:r>
              <a:rPr lang="en-US" sz="700" dirty="0" smtClean="0">
                <a:solidFill>
                  <a:prstClr val="black"/>
                </a:solidFill>
                <a:latin typeface="Trebuchet MS" pitchFamily="34" charset="0"/>
              </a:rPr>
              <a:t>c</a:t>
            </a:r>
            <a:r>
              <a:rPr lang="ro-RO" sz="700" dirty="0" err="1" smtClean="0">
                <a:solidFill>
                  <a:prstClr val="black"/>
                </a:solidFill>
                <a:latin typeface="Trebuchet MS" pitchFamily="34" charset="0"/>
              </a:rPr>
              <a:t>omune</a:t>
            </a:r>
            <a:r>
              <a:rPr lang="ro-RO" sz="700" dirty="0" smtClean="0">
                <a:solidFill>
                  <a:prstClr val="black"/>
                </a:solidFill>
                <a:latin typeface="Trebuchet MS" pitchFamily="34" charset="0"/>
              </a:rPr>
              <a:t>.</a:t>
            </a:r>
            <a:endParaRPr lang="en-US" sz="700" dirty="0">
              <a:solidFill>
                <a:prstClr val="black"/>
              </a:solidFill>
              <a:latin typeface="Trebuchet MS" pitchFamily="34" charset="0"/>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75586" y="315153"/>
            <a:ext cx="584846"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842877"/>
      </p:ext>
    </p:extLst>
  </p:cSld>
  <p:clrMap bg1="lt1" tx1="dk1" bg2="lt2" tx2="dk2" accent1="accent1" accent2="accent2" accent3="accent3" accent4="accent4" accent5="accent5" accent6="accent6" hlink="hlink" folHlink="folHlink"/>
  <p:sldLayoutIdLst>
    <p:sldLayoutId id="2147483832" r:id="rId1"/>
    <p:sldLayoutId id="2147483833" r:id="rId2"/>
  </p:sldLayoutIdLst>
  <p:hf sldNum="0" hdr="0" ftr="0"/>
  <p:txStyles>
    <p:titleStyle>
      <a:lvl1pPr algn="ctr" rtl="0" eaLnBrk="0" fontAlgn="base" hangingPunct="0">
        <a:spcBef>
          <a:spcPct val="0"/>
        </a:spcBef>
        <a:spcAft>
          <a:spcPct val="0"/>
        </a:spcAft>
        <a:defRPr sz="4400" kern="1200">
          <a:solidFill>
            <a:srgbClr val="28166F"/>
          </a:solidFill>
          <a:latin typeface="Trebuchet MS" pitchFamily="34" charset="0"/>
          <a:ea typeface="+mj-ea"/>
          <a:cs typeface="+mj-cs"/>
        </a:defRPr>
      </a:lvl1pPr>
      <a:lvl2pPr algn="ctr" rtl="0" eaLnBrk="0" fontAlgn="base" hangingPunct="0">
        <a:spcBef>
          <a:spcPct val="0"/>
        </a:spcBef>
        <a:spcAft>
          <a:spcPct val="0"/>
        </a:spcAft>
        <a:defRPr sz="4400">
          <a:solidFill>
            <a:srgbClr val="28166F"/>
          </a:solidFill>
          <a:latin typeface="Trebuchet MS" pitchFamily="34" charset="0"/>
        </a:defRPr>
      </a:lvl2pPr>
      <a:lvl3pPr algn="ctr" rtl="0" eaLnBrk="0" fontAlgn="base" hangingPunct="0">
        <a:spcBef>
          <a:spcPct val="0"/>
        </a:spcBef>
        <a:spcAft>
          <a:spcPct val="0"/>
        </a:spcAft>
        <a:defRPr sz="4400">
          <a:solidFill>
            <a:srgbClr val="28166F"/>
          </a:solidFill>
          <a:latin typeface="Trebuchet MS" pitchFamily="34" charset="0"/>
        </a:defRPr>
      </a:lvl3pPr>
      <a:lvl4pPr algn="ctr" rtl="0" eaLnBrk="0" fontAlgn="base" hangingPunct="0">
        <a:spcBef>
          <a:spcPct val="0"/>
        </a:spcBef>
        <a:spcAft>
          <a:spcPct val="0"/>
        </a:spcAft>
        <a:defRPr sz="4400">
          <a:solidFill>
            <a:srgbClr val="28166F"/>
          </a:solidFill>
          <a:latin typeface="Trebuchet MS" pitchFamily="34" charset="0"/>
        </a:defRPr>
      </a:lvl4pPr>
      <a:lvl5pPr algn="ctr" rtl="0" eaLnBrk="0" fontAlgn="base" hangingPunct="0">
        <a:spcBef>
          <a:spcPct val="0"/>
        </a:spcBef>
        <a:spcAft>
          <a:spcPct val="0"/>
        </a:spcAft>
        <a:defRPr sz="4400">
          <a:solidFill>
            <a:srgbClr val="28166F"/>
          </a:solidFill>
          <a:latin typeface="Trebuchet MS"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07504" y="1628800"/>
            <a:ext cx="8858250" cy="864096"/>
          </a:xfrm>
        </p:spPr>
        <p:txBody>
          <a:bodyPr/>
          <a:lstStyle/>
          <a:p>
            <a:r>
              <a:rPr lang="ro-RO" sz="2400" b="1" dirty="0" smtClean="0">
                <a:effectLst>
                  <a:outerShdw blurRad="38100" dist="38100" dir="2700000" algn="tl">
                    <a:srgbClr val="000000">
                      <a:alpha val="43137"/>
                    </a:srgbClr>
                  </a:outerShdw>
                </a:effectLst>
              </a:rPr>
              <a:t>Programul IPA</a:t>
            </a:r>
            <a:r>
              <a:rPr lang="vi-VN" sz="2400" b="1" dirty="0" smtClean="0">
                <a:effectLst>
                  <a:outerShdw blurRad="38100" dist="38100" dir="2700000" algn="tl">
                    <a:srgbClr val="000000">
                      <a:alpha val="43137"/>
                    </a:srgbClr>
                  </a:outerShdw>
                </a:effectLst>
              </a:rPr>
              <a:t> de Cooperare Transfrontalieră </a:t>
            </a:r>
            <a:r>
              <a:rPr lang="ro-RO" sz="2400" b="1" dirty="0" smtClean="0">
                <a:effectLst>
                  <a:outerShdw blurRad="38100" dist="38100" dir="2700000" algn="tl">
                    <a:srgbClr val="000000">
                      <a:alpha val="43137"/>
                    </a:srgbClr>
                  </a:outerShdw>
                </a:effectLst>
              </a:rPr>
              <a:t/>
            </a:r>
            <a:br>
              <a:rPr lang="ro-RO" sz="2400" b="1" dirty="0" smtClean="0">
                <a:effectLst>
                  <a:outerShdw blurRad="38100" dist="38100" dir="2700000" algn="tl">
                    <a:srgbClr val="000000">
                      <a:alpha val="43137"/>
                    </a:srgbClr>
                  </a:outerShdw>
                </a:effectLst>
              </a:rPr>
            </a:br>
            <a:r>
              <a:rPr lang="vi-VN" sz="2400" b="1" dirty="0" smtClean="0">
                <a:effectLst>
                  <a:outerShdw blurRad="38100" dist="38100" dir="2700000" algn="tl">
                    <a:srgbClr val="000000">
                      <a:alpha val="43137"/>
                    </a:srgbClr>
                  </a:outerShdw>
                </a:effectLst>
              </a:rPr>
              <a:t>România – Republica Serbia</a:t>
            </a:r>
            <a:r>
              <a:rPr lang="ro-RO" sz="2400" b="1" dirty="0" smtClean="0">
                <a:effectLst>
                  <a:outerShdw blurRad="38100" dist="38100" dir="2700000" algn="tl">
                    <a:srgbClr val="000000">
                      <a:alpha val="43137"/>
                    </a:srgbClr>
                  </a:outerShdw>
                </a:effectLst>
              </a:rPr>
              <a:t> </a:t>
            </a:r>
            <a:endParaRPr lang="ro-RO" sz="2400" b="1" i="1" dirty="0" smtClean="0">
              <a:solidFill>
                <a:srgbClr val="C00000"/>
              </a:solidFill>
              <a:effectLst>
                <a:outerShdw blurRad="38100" dist="38100" dir="2700000" algn="tl">
                  <a:srgbClr val="000000">
                    <a:alpha val="43137"/>
                  </a:srgbClr>
                </a:outerShdw>
              </a:effectLst>
            </a:endParaRPr>
          </a:p>
        </p:txBody>
      </p:sp>
      <p:sp>
        <p:nvSpPr>
          <p:cNvPr id="3076" name="Rectangle 79"/>
          <p:cNvSpPr>
            <a:spLocks noChangeArrowheads="1"/>
          </p:cNvSpPr>
          <p:nvPr/>
        </p:nvSpPr>
        <p:spPr bwMode="auto">
          <a:xfrm>
            <a:off x="683568" y="3258562"/>
            <a:ext cx="7435850" cy="1384995"/>
          </a:xfrm>
          <a:prstGeom prst="rect">
            <a:avLst/>
          </a:prstGeom>
          <a:noFill/>
          <a:ln>
            <a:noFill/>
          </a:ln>
        </p:spPr>
        <p:txBody>
          <a:bodyPr>
            <a:spAutoFit/>
          </a:bodyPr>
          <a:lstStyle/>
          <a:p>
            <a:pPr algn="ctr" eaLnBrk="0" hangingPunct="0">
              <a:spcBef>
                <a:spcPct val="20000"/>
              </a:spcBef>
              <a:defRPr/>
            </a:pPr>
            <a:r>
              <a:rPr lang="ro-RO" sz="2800" b="1" dirty="0" smtClean="0">
                <a:solidFill>
                  <a:srgbClr val="005AA0"/>
                </a:solidFill>
                <a:latin typeface="Trebuchet MS" pitchFamily="34" charset="0"/>
              </a:rPr>
              <a:t>ÎNCEPUTUL DEZVOLTĂRII TURISMULUI ÎN ZONA  TRANSFRONTALIERĂ BELA CRKVA ŞI GHILAD</a:t>
            </a:r>
            <a:endParaRPr lang="ro-RO" sz="2800" b="1" dirty="0">
              <a:solidFill>
                <a:srgbClr val="005AA0"/>
              </a:solidFill>
              <a:latin typeface="Trebuchet MS" pitchFamily="34" charset="0"/>
            </a:endParaRPr>
          </a:p>
        </p:txBody>
      </p:sp>
    </p:spTree>
    <p:extLst>
      <p:ext uri="{BB962C8B-B14F-4D97-AF65-F5344CB8AC3E}">
        <p14:creationId xmlns:p14="http://schemas.microsoft.com/office/powerpoint/2010/main" val="238985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bwMode="auto">
          <a:xfrm>
            <a:off x="326224" y="1311069"/>
            <a:ext cx="8422239" cy="484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endParaRPr lang="en-US" sz="2000" b="1" dirty="0">
              <a:solidFill>
                <a:srgbClr val="C0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8" y="1311069"/>
            <a:ext cx="884555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ro-RO" dirty="0"/>
          </a:p>
        </p:txBody>
      </p:sp>
    </p:spTree>
    <p:extLst>
      <p:ext uri="{BB962C8B-B14F-4D97-AF65-F5344CB8AC3E}">
        <p14:creationId xmlns:p14="http://schemas.microsoft.com/office/powerpoint/2010/main" val="4031918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72816"/>
            <a:ext cx="8329642" cy="3960440"/>
          </a:xfrm>
        </p:spPr>
        <p:txBody>
          <a:bodyPr/>
          <a:lstStyle/>
          <a:p>
            <a:pPr marL="0" indent="0">
              <a:buNone/>
            </a:pPr>
            <a:r>
              <a:rPr lang="vi-VN" sz="2000" b="1" dirty="0">
                <a:solidFill>
                  <a:srgbClr val="193C85"/>
                </a:solidFill>
              </a:rPr>
              <a:t>Obiectivele   Proiectului :</a:t>
            </a:r>
          </a:p>
          <a:p>
            <a:pPr marL="0" indent="0" algn="just">
              <a:buNone/>
            </a:pPr>
            <a:r>
              <a:rPr lang="vi-VN" sz="2000" b="1" dirty="0">
                <a:solidFill>
                  <a:srgbClr val="193C85"/>
                </a:solidFill>
              </a:rPr>
              <a:t>-Accelerarea dezvoltării locale în zona transfrontalieră Ghilad si Bela Crkva  pe baza cooperării în  promovarea turismului cultural-sportiv de week-end.</a:t>
            </a:r>
          </a:p>
          <a:p>
            <a:pPr marL="0" indent="0" algn="just">
              <a:buNone/>
            </a:pPr>
            <a:r>
              <a:rPr lang="vi-VN" sz="2000" b="1" dirty="0">
                <a:solidFill>
                  <a:srgbClr val="193C85"/>
                </a:solidFill>
              </a:rPr>
              <a:t>-Susţinerea turismului transfrontalier in Ghilad si Bela Crkva, promovarea produselor locale şi alte activităţi de agrement (turism sportiv, cultural, recreere în aer liber) prin îmbunătăţirea infrastructurii locale pentru găzduirea evenimentului  cultural-sportiv “Turismul  in Banat”  precum şi dezvoltarea de materiale promoţionale. </a:t>
            </a:r>
          </a:p>
          <a:p>
            <a:pPr marL="0" indent="0" algn="just">
              <a:buNone/>
            </a:pPr>
            <a:r>
              <a:rPr lang="vi-VN" sz="2000" b="1" dirty="0">
                <a:solidFill>
                  <a:srgbClr val="193C85"/>
                </a:solidFill>
              </a:rPr>
              <a:t>-Promovarea iniţiativelor de cooperare transfrontalieră prin facilitarea colaborării interculturale , transfrontaliere şi consolidarea legăturilor durabile în domeniul socio-cultural.</a:t>
            </a:r>
          </a:p>
          <a:p>
            <a:pPr marL="0" indent="0" algn="just">
              <a:buNone/>
            </a:pPr>
            <a:endParaRPr lang="en-US" sz="2400" dirty="0">
              <a:solidFill>
                <a:srgbClr val="0070C0"/>
              </a:solidFill>
            </a:endParaRPr>
          </a:p>
          <a:p>
            <a:endParaRPr lang="en-US" sz="2400" dirty="0" smtClean="0"/>
          </a:p>
          <a:p>
            <a:endParaRPr lang="en-US" sz="2400" dirty="0" smtClean="0"/>
          </a:p>
        </p:txBody>
      </p:sp>
      <p:sp>
        <p:nvSpPr>
          <p:cNvPr id="3" name="Title 2"/>
          <p:cNvSpPr>
            <a:spLocks noGrp="1"/>
          </p:cNvSpPr>
          <p:nvPr>
            <p:ph type="title"/>
          </p:nvPr>
        </p:nvSpPr>
        <p:spPr>
          <a:xfrm>
            <a:off x="2051719" y="409079"/>
            <a:ext cx="6431183" cy="1000125"/>
          </a:xfrm>
        </p:spPr>
        <p:txBody>
          <a:bodyPr/>
          <a:lstStyle/>
          <a:p>
            <a:endParaRPr lang="en-US" dirty="0"/>
          </a:p>
        </p:txBody>
      </p:sp>
    </p:spTree>
    <p:extLst>
      <p:ext uri="{BB962C8B-B14F-4D97-AF65-F5344CB8AC3E}">
        <p14:creationId xmlns:p14="http://schemas.microsoft.com/office/powerpoint/2010/main" val="3339567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88840"/>
            <a:ext cx="8329642" cy="4104456"/>
          </a:xfrm>
        </p:spPr>
        <p:txBody>
          <a:bodyPr/>
          <a:lstStyle/>
          <a:p>
            <a:pPr algn="just"/>
            <a:endParaRPr lang="en-US" sz="2400" dirty="0"/>
          </a:p>
          <a:p>
            <a:r>
              <a:rPr lang="vi-VN" sz="2400" b="1" dirty="0">
                <a:solidFill>
                  <a:srgbClr val="193C85"/>
                </a:solidFill>
              </a:rPr>
              <a:t>Valoarea totală a proiectului = 522.000 euro</a:t>
            </a:r>
          </a:p>
          <a:p>
            <a:r>
              <a:rPr lang="vi-VN" sz="2400" b="1" dirty="0">
                <a:solidFill>
                  <a:srgbClr val="193C85"/>
                </a:solidFill>
              </a:rPr>
              <a:t>Lider de proiect Comuna Ghilad =457.000 euro</a:t>
            </a:r>
          </a:p>
          <a:p>
            <a:r>
              <a:rPr lang="vi-VN" sz="2400" b="1" dirty="0">
                <a:solidFill>
                  <a:srgbClr val="193C85"/>
                </a:solidFill>
              </a:rPr>
              <a:t>Partener   Municipalitatea  Bela Crkva= 65.000 euro</a:t>
            </a:r>
          </a:p>
          <a:p>
            <a:r>
              <a:rPr lang="vi-VN" sz="2400" b="1" dirty="0">
                <a:solidFill>
                  <a:srgbClr val="193C85"/>
                </a:solidFill>
              </a:rPr>
              <a:t>Durata de implementare a proiectului =  15 luni</a:t>
            </a:r>
          </a:p>
          <a:p>
            <a:r>
              <a:rPr lang="vi-VN" sz="2400" b="1" dirty="0">
                <a:solidFill>
                  <a:srgbClr val="193C85"/>
                </a:solidFill>
              </a:rPr>
              <a:t>Perioada  de implemetare = iunie 2013-septembrie 2014</a:t>
            </a:r>
          </a:p>
          <a:p>
            <a:endParaRPr lang="en-US" sz="2400" dirty="0" smtClean="0">
              <a:solidFill>
                <a:srgbClr val="0070C0"/>
              </a:solidFill>
            </a:endParaRPr>
          </a:p>
          <a:p>
            <a:endParaRPr lang="en-US" sz="2400" dirty="0">
              <a:solidFill>
                <a:srgbClr val="0070C0"/>
              </a:solidFill>
            </a:endParaRPr>
          </a:p>
          <a:p>
            <a:endParaRPr lang="en-US" sz="2400" dirty="0" smtClean="0"/>
          </a:p>
          <a:p>
            <a:endParaRPr lang="en-US" sz="2400" dirty="0"/>
          </a:p>
          <a:p>
            <a:endParaRPr lang="en-US" sz="2400" dirty="0"/>
          </a:p>
        </p:txBody>
      </p:sp>
      <p:sp>
        <p:nvSpPr>
          <p:cNvPr id="4" name="Title 2"/>
          <p:cNvSpPr>
            <a:spLocks noGrp="1"/>
          </p:cNvSpPr>
          <p:nvPr>
            <p:ph type="title"/>
          </p:nvPr>
        </p:nvSpPr>
        <p:spPr>
          <a:xfrm>
            <a:off x="2051719" y="409079"/>
            <a:ext cx="6431183" cy="1000125"/>
          </a:xfrm>
        </p:spPr>
        <p:txBody>
          <a:bodyPr/>
          <a:lstStyle/>
          <a:p>
            <a:endParaRPr lang="en-US" dirty="0"/>
          </a:p>
        </p:txBody>
      </p:sp>
    </p:spTree>
    <p:extLst>
      <p:ext uri="{BB962C8B-B14F-4D97-AF65-F5344CB8AC3E}">
        <p14:creationId xmlns:p14="http://schemas.microsoft.com/office/powerpoint/2010/main" val="3990181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981" y="1655101"/>
            <a:ext cx="8712968" cy="4680520"/>
          </a:xfrm>
        </p:spPr>
        <p:txBody>
          <a:bodyPr/>
          <a:lstStyle/>
          <a:p>
            <a:pPr marL="0" indent="0" algn="just">
              <a:buNone/>
            </a:pPr>
            <a:endParaRPr lang="en-US" sz="2400" dirty="0"/>
          </a:p>
          <a:p>
            <a:pPr algn="just"/>
            <a:endParaRPr lang="en-US" sz="2400" dirty="0"/>
          </a:p>
          <a:p>
            <a:endParaRPr lang="en-US" sz="2400" dirty="0" smtClean="0"/>
          </a:p>
          <a:p>
            <a:endParaRPr lang="en-US" sz="2400" dirty="0"/>
          </a:p>
          <a:p>
            <a:endParaRPr lang="en-US" sz="2400" dirty="0" smtClean="0"/>
          </a:p>
          <a:p>
            <a:r>
              <a:rPr lang="ro-RO" sz="2400" dirty="0" smtClean="0"/>
              <a:t>+</a:t>
            </a:r>
            <a:endParaRPr lang="en-US" sz="2400" dirty="0"/>
          </a:p>
        </p:txBody>
      </p:sp>
      <p:sp>
        <p:nvSpPr>
          <p:cNvPr id="3" name="Rectangle 2"/>
          <p:cNvSpPr/>
          <p:nvPr/>
        </p:nvSpPr>
        <p:spPr>
          <a:xfrm>
            <a:off x="251520" y="1484784"/>
            <a:ext cx="8712968" cy="4524315"/>
          </a:xfrm>
          <a:prstGeom prst="rect">
            <a:avLst/>
          </a:prstGeom>
        </p:spPr>
        <p:txBody>
          <a:bodyPr wrap="square">
            <a:spAutoFit/>
          </a:bodyPr>
          <a:lstStyle/>
          <a:p>
            <a:r>
              <a:rPr lang="ro-RO" b="1" dirty="0" smtClean="0">
                <a:solidFill>
                  <a:srgbClr val="193C85"/>
                </a:solidFill>
              </a:rPr>
              <a:t>     Rezultatele </a:t>
            </a:r>
            <a:r>
              <a:rPr lang="en-US" b="1" dirty="0" smtClean="0">
                <a:solidFill>
                  <a:srgbClr val="193C85"/>
                </a:solidFill>
              </a:rPr>
              <a:t>  </a:t>
            </a:r>
            <a:r>
              <a:rPr lang="en-US" b="1" dirty="0" err="1" smtClean="0">
                <a:solidFill>
                  <a:srgbClr val="193C85"/>
                </a:solidFill>
              </a:rPr>
              <a:t>proiectului</a:t>
            </a:r>
            <a:r>
              <a:rPr lang="en-US" b="1" dirty="0" smtClean="0">
                <a:solidFill>
                  <a:srgbClr val="193C85"/>
                </a:solidFill>
              </a:rPr>
              <a:t> :</a:t>
            </a:r>
          </a:p>
          <a:p>
            <a:r>
              <a:rPr lang="en-US" b="1" dirty="0" smtClean="0">
                <a:solidFill>
                  <a:srgbClr val="193C85"/>
                </a:solidFill>
              </a:rPr>
              <a:t>- </a:t>
            </a:r>
            <a:r>
              <a:rPr lang="ro-RO" b="1" dirty="0" smtClean="0">
                <a:solidFill>
                  <a:srgbClr val="193C85"/>
                </a:solidFill>
              </a:rPr>
              <a:t>O arenă multifunctională </a:t>
            </a:r>
            <a:r>
              <a:rPr lang="ro-RO" b="1" dirty="0">
                <a:solidFill>
                  <a:srgbClr val="193C85"/>
                </a:solidFill>
              </a:rPr>
              <a:t>in Ghilad </a:t>
            </a:r>
          </a:p>
          <a:p>
            <a:r>
              <a:rPr lang="en-US" b="1" dirty="0" smtClean="0">
                <a:solidFill>
                  <a:srgbClr val="193C85"/>
                </a:solidFill>
              </a:rPr>
              <a:t>- </a:t>
            </a:r>
            <a:r>
              <a:rPr lang="ro-RO" b="1" dirty="0" smtClean="0">
                <a:solidFill>
                  <a:srgbClr val="193C85"/>
                </a:solidFill>
              </a:rPr>
              <a:t>Renovare teren</a:t>
            </a:r>
            <a:r>
              <a:rPr lang="en-US" b="1" dirty="0">
                <a:solidFill>
                  <a:srgbClr val="193C85"/>
                </a:solidFill>
              </a:rPr>
              <a:t> </a:t>
            </a:r>
            <a:r>
              <a:rPr lang="en-US" b="1" dirty="0" smtClean="0">
                <a:solidFill>
                  <a:srgbClr val="193C85"/>
                </a:solidFill>
              </a:rPr>
              <a:t>de </a:t>
            </a:r>
            <a:r>
              <a:rPr lang="ro-RO" b="1" dirty="0" smtClean="0">
                <a:solidFill>
                  <a:srgbClr val="193C85"/>
                </a:solidFill>
              </a:rPr>
              <a:t> </a:t>
            </a:r>
            <a:r>
              <a:rPr lang="ro-RO" b="1" dirty="0">
                <a:solidFill>
                  <a:srgbClr val="193C85"/>
                </a:solidFill>
              </a:rPr>
              <a:t>sport </a:t>
            </a:r>
            <a:r>
              <a:rPr lang="en-US" b="1" dirty="0" smtClean="0">
                <a:solidFill>
                  <a:srgbClr val="193C85"/>
                </a:solidFill>
              </a:rPr>
              <a:t> </a:t>
            </a:r>
            <a:r>
              <a:rPr lang="ro-RO" b="1" dirty="0" smtClean="0">
                <a:solidFill>
                  <a:srgbClr val="193C85"/>
                </a:solidFill>
              </a:rPr>
              <a:t>aer </a:t>
            </a:r>
            <a:r>
              <a:rPr lang="ro-RO" b="1" dirty="0">
                <a:solidFill>
                  <a:srgbClr val="193C85"/>
                </a:solidFill>
              </a:rPr>
              <a:t>liber </a:t>
            </a:r>
            <a:r>
              <a:rPr lang="ro-RO" b="1" dirty="0" smtClean="0">
                <a:solidFill>
                  <a:srgbClr val="193C85"/>
                </a:solidFill>
              </a:rPr>
              <a:t>Grebenat</a:t>
            </a:r>
            <a:r>
              <a:rPr lang="en-US" b="1" dirty="0" smtClean="0">
                <a:solidFill>
                  <a:srgbClr val="193C85"/>
                </a:solidFill>
              </a:rPr>
              <a:t> </a:t>
            </a:r>
            <a:endParaRPr lang="ro-RO" b="1" dirty="0">
              <a:solidFill>
                <a:srgbClr val="193C85"/>
              </a:solidFill>
            </a:endParaRPr>
          </a:p>
          <a:p>
            <a:r>
              <a:rPr lang="en-US" b="1" dirty="0" smtClean="0">
                <a:solidFill>
                  <a:srgbClr val="193C85"/>
                </a:solidFill>
              </a:rPr>
              <a:t>- </a:t>
            </a:r>
            <a:r>
              <a:rPr lang="ro-RO" b="1" dirty="0" smtClean="0">
                <a:solidFill>
                  <a:srgbClr val="193C85"/>
                </a:solidFill>
              </a:rPr>
              <a:t>Realizare</a:t>
            </a:r>
            <a:r>
              <a:rPr lang="en-US" b="1" dirty="0" smtClean="0">
                <a:solidFill>
                  <a:srgbClr val="193C85"/>
                </a:solidFill>
              </a:rPr>
              <a:t>a</a:t>
            </a:r>
            <a:r>
              <a:rPr lang="ro-RO" b="1" dirty="0" smtClean="0">
                <a:solidFill>
                  <a:srgbClr val="193C85"/>
                </a:solidFill>
              </a:rPr>
              <a:t> </a:t>
            </a:r>
            <a:r>
              <a:rPr lang="en-US" b="1" dirty="0" smtClean="0">
                <a:solidFill>
                  <a:srgbClr val="193C85"/>
                </a:solidFill>
              </a:rPr>
              <a:t> a 2 </a:t>
            </a:r>
            <a:r>
              <a:rPr lang="ro-RO" b="1" dirty="0" smtClean="0">
                <a:solidFill>
                  <a:srgbClr val="193C85"/>
                </a:solidFill>
              </a:rPr>
              <a:t>seminarii  </a:t>
            </a:r>
            <a:r>
              <a:rPr lang="ro-RO" b="1" dirty="0">
                <a:solidFill>
                  <a:srgbClr val="193C85"/>
                </a:solidFill>
              </a:rPr>
              <a:t>de promovare a turismului </a:t>
            </a:r>
            <a:r>
              <a:rPr lang="ro-RO" b="1" dirty="0" smtClean="0">
                <a:solidFill>
                  <a:srgbClr val="193C85"/>
                </a:solidFill>
              </a:rPr>
              <a:t>transfrontalier</a:t>
            </a:r>
            <a:r>
              <a:rPr lang="en-US" b="1" dirty="0" smtClean="0">
                <a:solidFill>
                  <a:srgbClr val="193C85"/>
                </a:solidFill>
              </a:rPr>
              <a:t> </a:t>
            </a:r>
            <a:r>
              <a:rPr lang="ro-RO" b="1" dirty="0" smtClean="0">
                <a:solidFill>
                  <a:srgbClr val="193C85"/>
                </a:solidFill>
              </a:rPr>
              <a:t>in Ghilad    si  Bela </a:t>
            </a:r>
            <a:r>
              <a:rPr lang="ro-RO" b="1" dirty="0">
                <a:solidFill>
                  <a:srgbClr val="193C85"/>
                </a:solidFill>
              </a:rPr>
              <a:t>Crkva </a:t>
            </a:r>
            <a:r>
              <a:rPr lang="en-US" b="1" dirty="0" smtClean="0">
                <a:solidFill>
                  <a:srgbClr val="193C85"/>
                </a:solidFill>
              </a:rPr>
              <a:t>:</a:t>
            </a:r>
            <a:endParaRPr lang="ro-RO" b="1" dirty="0">
              <a:solidFill>
                <a:srgbClr val="193C85"/>
              </a:solidFill>
            </a:endParaRPr>
          </a:p>
          <a:p>
            <a:r>
              <a:rPr lang="en-US" b="1" dirty="0" smtClean="0">
                <a:solidFill>
                  <a:srgbClr val="193C85"/>
                </a:solidFill>
              </a:rPr>
              <a:t>       </a:t>
            </a:r>
            <a:r>
              <a:rPr lang="ro-RO" b="1" dirty="0" smtClean="0">
                <a:solidFill>
                  <a:srgbClr val="193C85"/>
                </a:solidFill>
              </a:rPr>
              <a:t>1.Promovarea </a:t>
            </a:r>
            <a:r>
              <a:rPr lang="ro-RO" b="1" dirty="0">
                <a:solidFill>
                  <a:srgbClr val="193C85"/>
                </a:solidFill>
              </a:rPr>
              <a:t>turismului cultural , </a:t>
            </a:r>
            <a:r>
              <a:rPr lang="ro-RO" b="1" dirty="0" smtClean="0">
                <a:solidFill>
                  <a:srgbClr val="193C85"/>
                </a:solidFill>
              </a:rPr>
              <a:t>competiţional </a:t>
            </a:r>
            <a:r>
              <a:rPr lang="ro-RO" b="1" dirty="0">
                <a:solidFill>
                  <a:srgbClr val="193C85"/>
                </a:solidFill>
              </a:rPr>
              <a:t>de </a:t>
            </a:r>
            <a:r>
              <a:rPr lang="ro-RO" b="1" dirty="0" smtClean="0">
                <a:solidFill>
                  <a:srgbClr val="193C85"/>
                </a:solidFill>
              </a:rPr>
              <a:t>week-end  </a:t>
            </a:r>
            <a:r>
              <a:rPr lang="ro-RO" b="1" dirty="0">
                <a:solidFill>
                  <a:srgbClr val="193C85"/>
                </a:solidFill>
              </a:rPr>
              <a:t>ca </a:t>
            </a:r>
            <a:r>
              <a:rPr lang="ro-RO" b="1" dirty="0" smtClean="0">
                <a:solidFill>
                  <a:srgbClr val="193C85"/>
                </a:solidFill>
              </a:rPr>
              <a:t>pârghie  </a:t>
            </a:r>
            <a:r>
              <a:rPr lang="ro-RO" b="1" dirty="0">
                <a:solidFill>
                  <a:srgbClr val="193C85"/>
                </a:solidFill>
              </a:rPr>
              <a:t>a </a:t>
            </a:r>
            <a:r>
              <a:rPr lang="ro-RO" b="1" dirty="0" smtClean="0">
                <a:solidFill>
                  <a:srgbClr val="193C85"/>
                </a:solidFill>
              </a:rPr>
              <a:t>dezvoltării </a:t>
            </a:r>
            <a:r>
              <a:rPr lang="ro-RO" b="1" dirty="0">
                <a:solidFill>
                  <a:srgbClr val="193C85"/>
                </a:solidFill>
              </a:rPr>
              <a:t>turismului rural </a:t>
            </a:r>
            <a:r>
              <a:rPr lang="ro-RO" b="1" dirty="0" smtClean="0">
                <a:solidFill>
                  <a:srgbClr val="193C85"/>
                </a:solidFill>
              </a:rPr>
              <a:t>în  </a:t>
            </a:r>
            <a:r>
              <a:rPr lang="ro-RO" b="1" dirty="0">
                <a:solidFill>
                  <a:srgbClr val="193C85"/>
                </a:solidFill>
              </a:rPr>
              <a:t>zonele transfrontaliere </a:t>
            </a:r>
            <a:r>
              <a:rPr lang="ro-RO" b="1" dirty="0" smtClean="0">
                <a:solidFill>
                  <a:srgbClr val="193C85"/>
                </a:solidFill>
              </a:rPr>
              <a:t>Bela Crkva </a:t>
            </a:r>
            <a:r>
              <a:rPr lang="ro-RO" b="1" dirty="0">
                <a:solidFill>
                  <a:srgbClr val="193C85"/>
                </a:solidFill>
              </a:rPr>
              <a:t>–</a:t>
            </a:r>
            <a:r>
              <a:rPr lang="ro-RO" b="1" dirty="0" smtClean="0">
                <a:solidFill>
                  <a:srgbClr val="193C85"/>
                </a:solidFill>
              </a:rPr>
              <a:t>Ghilad  </a:t>
            </a:r>
            <a:r>
              <a:rPr lang="ro-RO" b="1" dirty="0">
                <a:solidFill>
                  <a:srgbClr val="193C85"/>
                </a:solidFill>
              </a:rPr>
              <a:t>seminar  </a:t>
            </a:r>
            <a:r>
              <a:rPr lang="ro-RO" b="1" dirty="0" smtClean="0">
                <a:solidFill>
                  <a:srgbClr val="193C85"/>
                </a:solidFill>
              </a:rPr>
              <a:t>găzduit </a:t>
            </a:r>
            <a:r>
              <a:rPr lang="ro-RO" b="1" dirty="0">
                <a:solidFill>
                  <a:srgbClr val="193C85"/>
                </a:solidFill>
              </a:rPr>
              <a:t>de municipalitatea </a:t>
            </a:r>
            <a:r>
              <a:rPr lang="ro-RO" b="1" dirty="0" smtClean="0">
                <a:solidFill>
                  <a:srgbClr val="193C85"/>
                </a:solidFill>
              </a:rPr>
              <a:t>B</a:t>
            </a:r>
            <a:r>
              <a:rPr lang="en-US" b="1" dirty="0" err="1" smtClean="0">
                <a:solidFill>
                  <a:srgbClr val="193C85"/>
                </a:solidFill>
              </a:rPr>
              <a:t>ela</a:t>
            </a:r>
            <a:r>
              <a:rPr lang="en-US" b="1" dirty="0" smtClean="0">
                <a:solidFill>
                  <a:srgbClr val="193C85"/>
                </a:solidFill>
              </a:rPr>
              <a:t> </a:t>
            </a:r>
            <a:r>
              <a:rPr lang="ro-RO" b="1" dirty="0" smtClean="0">
                <a:solidFill>
                  <a:srgbClr val="193C85"/>
                </a:solidFill>
              </a:rPr>
              <a:t>C</a:t>
            </a:r>
            <a:r>
              <a:rPr lang="en-US" b="1" dirty="0" err="1" smtClean="0">
                <a:solidFill>
                  <a:srgbClr val="193C85"/>
                </a:solidFill>
              </a:rPr>
              <a:t>rkva</a:t>
            </a:r>
            <a:r>
              <a:rPr lang="ro-RO" b="1" dirty="0" smtClean="0">
                <a:solidFill>
                  <a:srgbClr val="193C85"/>
                </a:solidFill>
              </a:rPr>
              <a:t>.</a:t>
            </a:r>
            <a:endParaRPr lang="ro-RO" b="1" dirty="0">
              <a:solidFill>
                <a:srgbClr val="193C85"/>
              </a:solidFill>
            </a:endParaRPr>
          </a:p>
          <a:p>
            <a:r>
              <a:rPr lang="en-US" b="1" smtClean="0">
                <a:solidFill>
                  <a:srgbClr val="193C85"/>
                </a:solidFill>
              </a:rPr>
              <a:t>        </a:t>
            </a:r>
            <a:r>
              <a:rPr lang="ro-RO" b="1" dirty="0" smtClean="0">
                <a:solidFill>
                  <a:srgbClr val="193C85"/>
                </a:solidFill>
              </a:rPr>
              <a:t>2.Căi şi modalităţi </a:t>
            </a:r>
            <a:r>
              <a:rPr lang="ro-RO" b="1" dirty="0">
                <a:solidFill>
                  <a:srgbClr val="193C85"/>
                </a:solidFill>
              </a:rPr>
              <a:t>de valorificare </a:t>
            </a:r>
            <a:r>
              <a:rPr lang="ro-RO" b="1" dirty="0" smtClean="0">
                <a:solidFill>
                  <a:srgbClr val="193C85"/>
                </a:solidFill>
              </a:rPr>
              <a:t>eficientă </a:t>
            </a:r>
            <a:r>
              <a:rPr lang="ro-RO" b="1" dirty="0">
                <a:solidFill>
                  <a:srgbClr val="193C85"/>
                </a:solidFill>
              </a:rPr>
              <a:t>a </a:t>
            </a:r>
            <a:r>
              <a:rPr lang="ro-RO" b="1" dirty="0" smtClean="0">
                <a:solidFill>
                  <a:srgbClr val="193C85"/>
                </a:solidFill>
              </a:rPr>
              <a:t>potenţialului </a:t>
            </a:r>
            <a:r>
              <a:rPr lang="ro-RO" b="1" dirty="0">
                <a:solidFill>
                  <a:srgbClr val="193C85"/>
                </a:solidFill>
              </a:rPr>
              <a:t>turistic rural  </a:t>
            </a:r>
            <a:r>
              <a:rPr lang="ro-RO" b="1" dirty="0" smtClean="0">
                <a:solidFill>
                  <a:srgbClr val="193C85"/>
                </a:solidFill>
              </a:rPr>
              <a:t>al zonei transfrontaliere Ghilad– </a:t>
            </a:r>
            <a:r>
              <a:rPr lang="ro-RO" b="1" dirty="0">
                <a:solidFill>
                  <a:srgbClr val="193C85"/>
                </a:solidFill>
              </a:rPr>
              <a:t>Bela </a:t>
            </a:r>
            <a:r>
              <a:rPr lang="ro-RO" b="1" dirty="0" smtClean="0">
                <a:solidFill>
                  <a:srgbClr val="193C85"/>
                </a:solidFill>
              </a:rPr>
              <a:t>Crkva, </a:t>
            </a:r>
            <a:r>
              <a:rPr lang="ro-RO" b="1" dirty="0">
                <a:solidFill>
                  <a:srgbClr val="193C85"/>
                </a:solidFill>
              </a:rPr>
              <a:t>seminar  </a:t>
            </a:r>
            <a:r>
              <a:rPr lang="ro-RO" b="1" dirty="0" smtClean="0">
                <a:solidFill>
                  <a:srgbClr val="193C85"/>
                </a:solidFill>
              </a:rPr>
              <a:t>găzduit </a:t>
            </a:r>
            <a:r>
              <a:rPr lang="ro-RO" b="1" dirty="0">
                <a:solidFill>
                  <a:srgbClr val="193C85"/>
                </a:solidFill>
              </a:rPr>
              <a:t>de comuna </a:t>
            </a:r>
            <a:r>
              <a:rPr lang="ro-RO" b="1" dirty="0" smtClean="0">
                <a:solidFill>
                  <a:srgbClr val="193C85"/>
                </a:solidFill>
              </a:rPr>
              <a:t>Ghilad. </a:t>
            </a:r>
            <a:endParaRPr lang="ro-RO" b="1" dirty="0">
              <a:solidFill>
                <a:srgbClr val="193C85"/>
              </a:solidFill>
            </a:endParaRPr>
          </a:p>
          <a:p>
            <a:r>
              <a:rPr lang="ro-RO" b="1" dirty="0" smtClean="0">
                <a:solidFill>
                  <a:srgbClr val="193C85"/>
                </a:solidFill>
              </a:rPr>
              <a:t>- Două </a:t>
            </a:r>
            <a:r>
              <a:rPr lang="ro-RO" b="1" dirty="0">
                <a:solidFill>
                  <a:srgbClr val="193C85"/>
                </a:solidFill>
              </a:rPr>
              <a:t>itinerarii  </a:t>
            </a:r>
            <a:r>
              <a:rPr lang="ro-RO" b="1" dirty="0" smtClean="0">
                <a:solidFill>
                  <a:srgbClr val="193C85"/>
                </a:solidFill>
              </a:rPr>
              <a:t>turistice,câte </a:t>
            </a:r>
            <a:r>
              <a:rPr lang="ro-RO" b="1" dirty="0">
                <a:solidFill>
                  <a:srgbClr val="193C85"/>
                </a:solidFill>
              </a:rPr>
              <a:t>unul </a:t>
            </a:r>
            <a:r>
              <a:rPr lang="ro-RO" b="1" dirty="0" smtClean="0">
                <a:solidFill>
                  <a:srgbClr val="193C85"/>
                </a:solidFill>
              </a:rPr>
              <a:t>în </a:t>
            </a:r>
            <a:r>
              <a:rPr lang="ro-RO" b="1" dirty="0">
                <a:solidFill>
                  <a:srgbClr val="193C85"/>
                </a:solidFill>
              </a:rPr>
              <a:t>fiecare </a:t>
            </a:r>
            <a:r>
              <a:rPr lang="ro-RO" b="1" dirty="0" smtClean="0">
                <a:solidFill>
                  <a:srgbClr val="193C85"/>
                </a:solidFill>
              </a:rPr>
              <a:t>ţară </a:t>
            </a:r>
            <a:r>
              <a:rPr lang="ro-RO" b="1" dirty="0">
                <a:solidFill>
                  <a:srgbClr val="193C85"/>
                </a:solidFill>
              </a:rPr>
              <a:t>, cu  observarea </a:t>
            </a:r>
            <a:r>
              <a:rPr lang="ro-RO" b="1" dirty="0" smtClean="0">
                <a:solidFill>
                  <a:srgbClr val="193C85"/>
                </a:solidFill>
              </a:rPr>
              <a:t>practică </a:t>
            </a:r>
            <a:r>
              <a:rPr lang="ro-RO" b="1" dirty="0">
                <a:solidFill>
                  <a:srgbClr val="193C85"/>
                </a:solidFill>
              </a:rPr>
              <a:t>a obiectivelor  din zonele de interes turistic prezentate la seminar. </a:t>
            </a:r>
          </a:p>
          <a:p>
            <a:r>
              <a:rPr lang="ro-RO" b="1" dirty="0" smtClean="0">
                <a:solidFill>
                  <a:srgbClr val="193C85"/>
                </a:solidFill>
              </a:rPr>
              <a:t>-Lansare eveniment </a:t>
            </a:r>
            <a:r>
              <a:rPr lang="ro-RO" b="1" dirty="0">
                <a:solidFill>
                  <a:srgbClr val="193C85"/>
                </a:solidFill>
              </a:rPr>
              <a:t>turistic cultural , de </a:t>
            </a:r>
            <a:r>
              <a:rPr lang="ro-RO" b="1" dirty="0" smtClean="0">
                <a:solidFill>
                  <a:srgbClr val="193C85"/>
                </a:solidFill>
              </a:rPr>
              <a:t>competiţii </a:t>
            </a:r>
            <a:r>
              <a:rPr lang="ro-RO" b="1" dirty="0">
                <a:solidFill>
                  <a:srgbClr val="193C85"/>
                </a:solidFill>
              </a:rPr>
              <a:t>sportive ş</a:t>
            </a:r>
            <a:r>
              <a:rPr lang="ro-RO" b="1" dirty="0" smtClean="0">
                <a:solidFill>
                  <a:srgbClr val="193C85"/>
                </a:solidFill>
              </a:rPr>
              <a:t>i </a:t>
            </a:r>
            <a:r>
              <a:rPr lang="ro-RO" b="1" dirty="0">
                <a:solidFill>
                  <a:srgbClr val="193C85"/>
                </a:solidFill>
              </a:rPr>
              <a:t>gastronomice , de </a:t>
            </a:r>
            <a:r>
              <a:rPr lang="ro-RO" b="1" dirty="0" smtClean="0">
                <a:solidFill>
                  <a:srgbClr val="193C85"/>
                </a:solidFill>
              </a:rPr>
              <a:t>târg</a:t>
            </a:r>
            <a:r>
              <a:rPr lang="ro-RO" b="1" dirty="0">
                <a:solidFill>
                  <a:srgbClr val="193C85"/>
                </a:solidFill>
              </a:rPr>
              <a:t>,   artizanat  </a:t>
            </a:r>
            <a:r>
              <a:rPr lang="ro-RO" b="1" dirty="0" smtClean="0">
                <a:solidFill>
                  <a:srgbClr val="193C85"/>
                </a:solidFill>
              </a:rPr>
              <a:t>şi </a:t>
            </a:r>
            <a:r>
              <a:rPr lang="ro-RO" b="1" dirty="0">
                <a:solidFill>
                  <a:srgbClr val="193C85"/>
                </a:solidFill>
              </a:rPr>
              <a:t>produse autohtone,  “Turismul î</a:t>
            </a:r>
            <a:r>
              <a:rPr lang="ro-RO" b="1" dirty="0" smtClean="0">
                <a:solidFill>
                  <a:srgbClr val="193C85"/>
                </a:solidFill>
              </a:rPr>
              <a:t>n </a:t>
            </a:r>
            <a:r>
              <a:rPr lang="ro-RO" b="1" dirty="0">
                <a:solidFill>
                  <a:srgbClr val="193C85"/>
                </a:solidFill>
              </a:rPr>
              <a:t>Banat</a:t>
            </a:r>
            <a:r>
              <a:rPr lang="ro-RO" b="1" dirty="0" smtClean="0">
                <a:solidFill>
                  <a:srgbClr val="193C85"/>
                </a:solidFill>
              </a:rPr>
              <a:t>” realizat </a:t>
            </a:r>
            <a:r>
              <a:rPr lang="ro-RO" b="1" dirty="0">
                <a:solidFill>
                  <a:srgbClr val="193C85"/>
                </a:solidFill>
              </a:rPr>
              <a:t>in </a:t>
            </a:r>
            <a:r>
              <a:rPr lang="ro-RO" b="1" dirty="0" smtClean="0">
                <a:solidFill>
                  <a:srgbClr val="193C85"/>
                </a:solidFill>
              </a:rPr>
              <a:t>două </a:t>
            </a:r>
            <a:r>
              <a:rPr lang="ro-RO" b="1" dirty="0">
                <a:solidFill>
                  <a:srgbClr val="193C85"/>
                </a:solidFill>
              </a:rPr>
              <a:t>etape </a:t>
            </a:r>
            <a:r>
              <a:rPr lang="ro-RO" b="1" dirty="0" smtClean="0">
                <a:solidFill>
                  <a:srgbClr val="193C85"/>
                </a:solidFill>
              </a:rPr>
              <a:t>:</a:t>
            </a:r>
            <a:r>
              <a:rPr lang="en-US" b="1" dirty="0" smtClean="0">
                <a:solidFill>
                  <a:srgbClr val="193C85"/>
                </a:solidFill>
              </a:rPr>
              <a:t>   </a:t>
            </a:r>
            <a:r>
              <a:rPr lang="ro-RO" b="1" dirty="0" smtClean="0">
                <a:solidFill>
                  <a:srgbClr val="193C85"/>
                </a:solidFill>
              </a:rPr>
              <a:t>Etapa </a:t>
            </a:r>
            <a:r>
              <a:rPr lang="ro-RO" b="1" dirty="0">
                <a:solidFill>
                  <a:srgbClr val="193C85"/>
                </a:solidFill>
              </a:rPr>
              <a:t>I- la </a:t>
            </a:r>
            <a:r>
              <a:rPr lang="ro-RO" b="1" dirty="0" smtClean="0">
                <a:solidFill>
                  <a:srgbClr val="193C85"/>
                </a:solidFill>
              </a:rPr>
              <a:t>Ghilad</a:t>
            </a:r>
            <a:r>
              <a:rPr lang="en-US" b="1" dirty="0" smtClean="0">
                <a:solidFill>
                  <a:srgbClr val="193C85"/>
                </a:solidFill>
              </a:rPr>
              <a:t>   </a:t>
            </a:r>
            <a:r>
              <a:rPr lang="en-US" b="1" dirty="0" err="1" smtClean="0">
                <a:solidFill>
                  <a:srgbClr val="193C85"/>
                </a:solidFill>
              </a:rPr>
              <a:t>si</a:t>
            </a:r>
            <a:r>
              <a:rPr lang="en-US" b="1" dirty="0" smtClean="0">
                <a:solidFill>
                  <a:srgbClr val="193C85"/>
                </a:solidFill>
              </a:rPr>
              <a:t>  </a:t>
            </a:r>
            <a:r>
              <a:rPr lang="ro-RO" b="1" dirty="0" smtClean="0">
                <a:solidFill>
                  <a:srgbClr val="193C85"/>
                </a:solidFill>
              </a:rPr>
              <a:t>Etapa </a:t>
            </a:r>
            <a:r>
              <a:rPr lang="ro-RO" b="1" dirty="0">
                <a:solidFill>
                  <a:srgbClr val="193C85"/>
                </a:solidFill>
              </a:rPr>
              <a:t>a II-a la Grebenac</a:t>
            </a:r>
          </a:p>
          <a:p>
            <a:r>
              <a:rPr lang="en-US" b="1" dirty="0" smtClean="0">
                <a:solidFill>
                  <a:srgbClr val="193C85"/>
                </a:solidFill>
              </a:rPr>
              <a:t>-</a:t>
            </a:r>
            <a:r>
              <a:rPr lang="ro-RO" b="1" dirty="0" smtClean="0">
                <a:solidFill>
                  <a:srgbClr val="193C85"/>
                </a:solidFill>
              </a:rPr>
              <a:t>Realizare  </a:t>
            </a:r>
            <a:r>
              <a:rPr lang="ro-RO" b="1" dirty="0">
                <a:solidFill>
                  <a:srgbClr val="193C85"/>
                </a:solidFill>
              </a:rPr>
              <a:t>site de promovare</a:t>
            </a:r>
          </a:p>
        </p:txBody>
      </p:sp>
    </p:spTree>
    <p:extLst>
      <p:ext uri="{BB962C8B-B14F-4D97-AF65-F5344CB8AC3E}">
        <p14:creationId xmlns:p14="http://schemas.microsoft.com/office/powerpoint/2010/main" val="1812910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981" y="1655101"/>
            <a:ext cx="8712968" cy="4680520"/>
          </a:xfrm>
        </p:spPr>
        <p:txBody>
          <a:bodyPr/>
          <a:lstStyle/>
          <a:p>
            <a:pPr marL="0" indent="0" algn="just">
              <a:buNone/>
            </a:pPr>
            <a:endParaRPr lang="en-US" sz="2400" dirty="0"/>
          </a:p>
          <a:p>
            <a:pPr algn="just"/>
            <a:endParaRPr lang="en-US" sz="2400" dirty="0"/>
          </a:p>
          <a:p>
            <a:endParaRPr lang="en-US" sz="2400" dirty="0" smtClean="0"/>
          </a:p>
          <a:p>
            <a:endParaRPr lang="en-US" sz="2400" dirty="0"/>
          </a:p>
          <a:p>
            <a:endParaRPr lang="en-US" sz="2400" dirty="0" smtClean="0"/>
          </a:p>
          <a:p>
            <a:r>
              <a:rPr lang="ro-RO" sz="2400" dirty="0" smtClean="0"/>
              <a:t>+</a:t>
            </a:r>
            <a:endParaRPr lang="en-US" sz="2400" dirty="0"/>
          </a:p>
        </p:txBody>
      </p:sp>
      <p:sp>
        <p:nvSpPr>
          <p:cNvPr id="3" name="Rectangle 2"/>
          <p:cNvSpPr/>
          <p:nvPr/>
        </p:nvSpPr>
        <p:spPr>
          <a:xfrm>
            <a:off x="251520" y="1484784"/>
            <a:ext cx="8712968" cy="369332"/>
          </a:xfrm>
          <a:prstGeom prst="rect">
            <a:avLst/>
          </a:prstGeom>
        </p:spPr>
        <p:txBody>
          <a:bodyPr wrap="square">
            <a:spAutoFit/>
          </a:bodyPr>
          <a:lstStyle/>
          <a:p>
            <a:r>
              <a:rPr lang="ro-RO" b="1" dirty="0" smtClean="0">
                <a:solidFill>
                  <a:srgbClr val="193C85"/>
                </a:solidFill>
              </a:rPr>
              <a:t>     </a:t>
            </a:r>
            <a:endParaRPr lang="ro-RO" b="1" dirty="0">
              <a:solidFill>
                <a:srgbClr val="193C85"/>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27634"/>
            <a:ext cx="8351837"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599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981" y="1484784"/>
            <a:ext cx="8712968" cy="4850837"/>
          </a:xfrm>
        </p:spPr>
        <p:txBody>
          <a:bodyPr/>
          <a:lstStyle/>
          <a:p>
            <a:pPr marL="0" lvl="0" indent="0">
              <a:buNone/>
            </a:pPr>
            <a:r>
              <a:rPr lang="en-US" sz="1800" b="1" dirty="0" err="1">
                <a:solidFill>
                  <a:srgbClr val="193C85"/>
                </a:solidFill>
              </a:rPr>
              <a:t>Grupul</a:t>
            </a:r>
            <a:r>
              <a:rPr lang="en-US" sz="1800" b="1" dirty="0">
                <a:solidFill>
                  <a:srgbClr val="193C85"/>
                </a:solidFill>
              </a:rPr>
              <a:t>  </a:t>
            </a:r>
            <a:r>
              <a:rPr lang="ro-RO" sz="1800" b="1" dirty="0">
                <a:solidFill>
                  <a:srgbClr val="193C85"/>
                </a:solidFill>
              </a:rPr>
              <a:t>ţi</a:t>
            </a:r>
            <a:r>
              <a:rPr lang="en-US" sz="1800" b="1" dirty="0" err="1">
                <a:solidFill>
                  <a:srgbClr val="193C85"/>
                </a:solidFill>
              </a:rPr>
              <a:t>nt</a:t>
            </a:r>
            <a:r>
              <a:rPr lang="ro-RO" sz="1800" b="1" dirty="0">
                <a:solidFill>
                  <a:srgbClr val="193C85"/>
                </a:solidFill>
              </a:rPr>
              <a:t>ă</a:t>
            </a:r>
            <a:r>
              <a:rPr lang="en-US" sz="1800" b="1" dirty="0">
                <a:solidFill>
                  <a:srgbClr val="193C85"/>
                </a:solidFill>
              </a:rPr>
              <a:t> :</a:t>
            </a:r>
            <a:br>
              <a:rPr lang="en-US" sz="1800" b="1" dirty="0">
                <a:solidFill>
                  <a:srgbClr val="193C85"/>
                </a:solidFill>
              </a:rPr>
            </a:br>
            <a:r>
              <a:rPr lang="en-US" sz="1800" b="1" dirty="0">
                <a:solidFill>
                  <a:srgbClr val="193C85"/>
                </a:solidFill>
              </a:rPr>
              <a:t>- </a:t>
            </a:r>
            <a:r>
              <a:rPr lang="en-US" sz="1800" b="1" dirty="0" err="1">
                <a:solidFill>
                  <a:srgbClr val="193C85"/>
                </a:solidFill>
              </a:rPr>
              <a:t>Reprezentanti</a:t>
            </a:r>
            <a:r>
              <a:rPr lang="en-US" sz="1800" b="1" dirty="0">
                <a:solidFill>
                  <a:srgbClr val="193C85"/>
                </a:solidFill>
              </a:rPr>
              <a:t> </a:t>
            </a:r>
            <a:r>
              <a:rPr lang="en-US" sz="1800" b="1" dirty="0" err="1">
                <a:solidFill>
                  <a:srgbClr val="193C85"/>
                </a:solidFill>
              </a:rPr>
              <a:t>ai</a:t>
            </a:r>
            <a:r>
              <a:rPr lang="en-US" sz="1800" b="1" dirty="0">
                <a:solidFill>
                  <a:srgbClr val="193C85"/>
                </a:solidFill>
              </a:rPr>
              <a:t> </a:t>
            </a:r>
            <a:r>
              <a:rPr lang="en-US" sz="1800" b="1" dirty="0" err="1">
                <a:solidFill>
                  <a:srgbClr val="193C85"/>
                </a:solidFill>
              </a:rPr>
              <a:t>administra</a:t>
            </a:r>
            <a:r>
              <a:rPr lang="ro-RO" sz="1800" b="1" dirty="0">
                <a:solidFill>
                  <a:srgbClr val="193C85"/>
                </a:solidFill>
              </a:rPr>
              <a:t>ţ</a:t>
            </a:r>
            <a:r>
              <a:rPr lang="en-US" sz="1800" b="1" dirty="0" err="1">
                <a:solidFill>
                  <a:srgbClr val="193C85"/>
                </a:solidFill>
              </a:rPr>
              <a:t>iei</a:t>
            </a:r>
            <a:r>
              <a:rPr lang="en-US" sz="1800" b="1" dirty="0">
                <a:solidFill>
                  <a:srgbClr val="193C85"/>
                </a:solidFill>
              </a:rPr>
              <a:t> </a:t>
            </a:r>
            <a:r>
              <a:rPr lang="en-US" sz="1800" b="1" dirty="0" err="1">
                <a:solidFill>
                  <a:srgbClr val="193C85"/>
                </a:solidFill>
              </a:rPr>
              <a:t>publice</a:t>
            </a:r>
            <a:r>
              <a:rPr lang="en-US" sz="1800" b="1" dirty="0">
                <a:solidFill>
                  <a:srgbClr val="193C85"/>
                </a:solidFill>
              </a:rPr>
              <a:t> </a:t>
            </a:r>
            <a:r>
              <a:rPr lang="ro-RO" sz="1800" b="1" dirty="0">
                <a:solidFill>
                  <a:srgbClr val="193C85"/>
                </a:solidFill>
              </a:rPr>
              <a:t>ai </a:t>
            </a:r>
            <a:r>
              <a:rPr lang="en-US" sz="1800" b="1" dirty="0" err="1">
                <a:solidFill>
                  <a:srgbClr val="193C85"/>
                </a:solidFill>
              </a:rPr>
              <a:t>comunelor</a:t>
            </a:r>
            <a:r>
              <a:rPr lang="en-US" sz="1800" b="1" dirty="0">
                <a:solidFill>
                  <a:srgbClr val="193C85"/>
                </a:solidFill>
              </a:rPr>
              <a:t> </a:t>
            </a:r>
            <a:r>
              <a:rPr lang="ro-RO" sz="1800" b="1" dirty="0">
                <a:solidFill>
                  <a:srgbClr val="193C85"/>
                </a:solidFill>
              </a:rPr>
              <a:t>î</a:t>
            </a:r>
            <a:r>
              <a:rPr lang="en-US" sz="1800" b="1" dirty="0" err="1">
                <a:solidFill>
                  <a:srgbClr val="193C85"/>
                </a:solidFill>
              </a:rPr>
              <a:t>nvecinate</a:t>
            </a:r>
            <a:r>
              <a:rPr lang="en-US" sz="1800" b="1" dirty="0">
                <a:solidFill>
                  <a:srgbClr val="193C85"/>
                </a:solidFill>
              </a:rPr>
              <a:t>( </a:t>
            </a:r>
            <a:r>
              <a:rPr lang="en-US" sz="1800" b="1" dirty="0" err="1">
                <a:solidFill>
                  <a:srgbClr val="193C85"/>
                </a:solidFill>
              </a:rPr>
              <a:t>Ciacova</a:t>
            </a:r>
            <a:r>
              <a:rPr lang="en-US" sz="1800" b="1" dirty="0">
                <a:solidFill>
                  <a:srgbClr val="193C85"/>
                </a:solidFill>
              </a:rPr>
              <a:t>, Jebel, </a:t>
            </a:r>
            <a:r>
              <a:rPr lang="en-US" sz="1800" b="1" dirty="0" err="1">
                <a:solidFill>
                  <a:srgbClr val="193C85"/>
                </a:solidFill>
              </a:rPr>
              <a:t>Banloc</a:t>
            </a:r>
            <a:r>
              <a:rPr lang="en-US" sz="1800" b="1" dirty="0">
                <a:solidFill>
                  <a:srgbClr val="193C85"/>
                </a:solidFill>
              </a:rPr>
              <a:t>, </a:t>
            </a:r>
            <a:r>
              <a:rPr lang="en-US" sz="1800" b="1" dirty="0" err="1">
                <a:solidFill>
                  <a:srgbClr val="193C85"/>
                </a:solidFill>
              </a:rPr>
              <a:t>Liebling</a:t>
            </a:r>
            <a:r>
              <a:rPr lang="ro-RO" sz="1800" b="1" dirty="0">
                <a:solidFill>
                  <a:srgbClr val="193C85"/>
                </a:solidFill>
              </a:rPr>
              <a:t>, Deta</a:t>
            </a:r>
            <a:r>
              <a:rPr lang="en-US" sz="1800" b="1" dirty="0">
                <a:solidFill>
                  <a:srgbClr val="193C85"/>
                </a:solidFill>
              </a:rPr>
              <a:t>)  </a:t>
            </a:r>
            <a:r>
              <a:rPr lang="ro-RO" sz="1800" b="1" dirty="0">
                <a:solidFill>
                  <a:srgbClr val="193C85"/>
                </a:solidFill>
              </a:rPr>
              <a:t>ş</a:t>
            </a:r>
            <a:r>
              <a:rPr lang="en-US" sz="1800" b="1" dirty="0" err="1">
                <a:solidFill>
                  <a:srgbClr val="193C85"/>
                </a:solidFill>
              </a:rPr>
              <a:t>i</a:t>
            </a:r>
            <a:r>
              <a:rPr lang="en-US" sz="1800" b="1" dirty="0">
                <a:solidFill>
                  <a:srgbClr val="193C85"/>
                </a:solidFill>
              </a:rPr>
              <a:t> </a:t>
            </a:r>
            <a:r>
              <a:rPr lang="en-US" sz="1800" b="1" dirty="0" err="1">
                <a:solidFill>
                  <a:srgbClr val="193C85"/>
                </a:solidFill>
              </a:rPr>
              <a:t>Ghilad</a:t>
            </a:r>
            <a:r>
              <a:rPr lang="en-US" sz="1800" b="1" dirty="0">
                <a:solidFill>
                  <a:srgbClr val="193C85"/>
                </a:solidFill>
              </a:rPr>
              <a:t> care au </a:t>
            </a:r>
            <a:r>
              <a:rPr lang="en-US" sz="1800" b="1" dirty="0" err="1">
                <a:solidFill>
                  <a:srgbClr val="193C85"/>
                </a:solidFill>
              </a:rPr>
              <a:t>poten</a:t>
            </a:r>
            <a:r>
              <a:rPr lang="ro-RO" sz="1800" b="1" dirty="0">
                <a:solidFill>
                  <a:srgbClr val="193C85"/>
                </a:solidFill>
              </a:rPr>
              <a:t>ţ</a:t>
            </a:r>
            <a:r>
              <a:rPr lang="en-US" sz="1800" b="1" dirty="0" err="1">
                <a:solidFill>
                  <a:srgbClr val="193C85"/>
                </a:solidFill>
              </a:rPr>
              <a:t>iale</a:t>
            </a:r>
            <a:r>
              <a:rPr lang="en-US" sz="1800" b="1" dirty="0">
                <a:solidFill>
                  <a:srgbClr val="193C85"/>
                </a:solidFill>
              </a:rPr>
              <a:t> </a:t>
            </a:r>
            <a:r>
              <a:rPr lang="en-US" sz="1800" b="1" dirty="0" err="1">
                <a:solidFill>
                  <a:srgbClr val="193C85"/>
                </a:solidFill>
              </a:rPr>
              <a:t>turistice</a:t>
            </a:r>
            <a:r>
              <a:rPr lang="en-US" sz="1800" b="1" dirty="0">
                <a:solidFill>
                  <a:srgbClr val="193C85"/>
                </a:solidFill>
              </a:rPr>
              <a:t> </a:t>
            </a:r>
            <a:r>
              <a:rPr lang="en-US" sz="1800" b="1" dirty="0" err="1">
                <a:solidFill>
                  <a:srgbClr val="193C85"/>
                </a:solidFill>
              </a:rPr>
              <a:t>aseman</a:t>
            </a:r>
            <a:r>
              <a:rPr lang="ro-RO" sz="1800" b="1" dirty="0">
                <a:solidFill>
                  <a:srgbClr val="193C85"/>
                </a:solidFill>
              </a:rPr>
              <a:t>ă</a:t>
            </a:r>
            <a:r>
              <a:rPr lang="en-US" sz="1800" b="1" dirty="0" err="1">
                <a:solidFill>
                  <a:srgbClr val="193C85"/>
                </a:solidFill>
              </a:rPr>
              <a:t>toare</a:t>
            </a:r>
            <a:r>
              <a:rPr lang="ro-RO" sz="1800" b="1" dirty="0">
                <a:solidFill>
                  <a:srgbClr val="193C85"/>
                </a:solidFill>
              </a:rPr>
              <a:t>.</a:t>
            </a:r>
            <a:r>
              <a:rPr lang="en-US" sz="1800" b="1" dirty="0">
                <a:solidFill>
                  <a:srgbClr val="193C85"/>
                </a:solidFill>
              </a:rPr>
              <a:t/>
            </a:r>
            <a:br>
              <a:rPr lang="en-US" sz="1800" b="1" dirty="0">
                <a:solidFill>
                  <a:srgbClr val="193C85"/>
                </a:solidFill>
              </a:rPr>
            </a:br>
            <a:r>
              <a:rPr lang="en-US" sz="1800" b="1" dirty="0">
                <a:solidFill>
                  <a:srgbClr val="193C85"/>
                </a:solidFill>
              </a:rPr>
              <a:t>- </a:t>
            </a:r>
            <a:r>
              <a:rPr lang="en-US" sz="1800" b="1" dirty="0" err="1">
                <a:solidFill>
                  <a:srgbClr val="193C85"/>
                </a:solidFill>
              </a:rPr>
              <a:t>Reprezentan</a:t>
            </a:r>
            <a:r>
              <a:rPr lang="ro-RO" sz="1800" b="1" dirty="0">
                <a:solidFill>
                  <a:srgbClr val="193C85"/>
                </a:solidFill>
              </a:rPr>
              <a:t>ţ</a:t>
            </a:r>
            <a:r>
              <a:rPr lang="en-US" sz="1800" b="1" dirty="0" err="1">
                <a:solidFill>
                  <a:srgbClr val="193C85"/>
                </a:solidFill>
              </a:rPr>
              <a:t>i</a:t>
            </a:r>
            <a:r>
              <a:rPr lang="en-US" sz="1800" b="1" dirty="0">
                <a:solidFill>
                  <a:srgbClr val="193C85"/>
                </a:solidFill>
              </a:rPr>
              <a:t> </a:t>
            </a:r>
            <a:r>
              <a:rPr lang="en-US" sz="1800" b="1" dirty="0" err="1">
                <a:solidFill>
                  <a:srgbClr val="193C85"/>
                </a:solidFill>
              </a:rPr>
              <a:t>ai</a:t>
            </a:r>
            <a:r>
              <a:rPr lang="en-US" sz="1800" b="1" dirty="0">
                <a:solidFill>
                  <a:srgbClr val="193C85"/>
                </a:solidFill>
              </a:rPr>
              <a:t> </a:t>
            </a:r>
            <a:r>
              <a:rPr lang="en-US" sz="1800" b="1" dirty="0" err="1">
                <a:solidFill>
                  <a:srgbClr val="193C85"/>
                </a:solidFill>
              </a:rPr>
              <a:t>localit</a:t>
            </a:r>
            <a:r>
              <a:rPr lang="ro-RO" sz="1800" b="1" dirty="0">
                <a:solidFill>
                  <a:srgbClr val="193C85"/>
                </a:solidFill>
              </a:rPr>
              <a:t>ăţ</a:t>
            </a:r>
            <a:r>
              <a:rPr lang="en-US" sz="1800" b="1" dirty="0" err="1">
                <a:solidFill>
                  <a:srgbClr val="193C85"/>
                </a:solidFill>
              </a:rPr>
              <a:t>ilor</a:t>
            </a:r>
            <a:r>
              <a:rPr lang="en-US" sz="1800" b="1" dirty="0">
                <a:solidFill>
                  <a:srgbClr val="193C85"/>
                </a:solidFill>
              </a:rPr>
              <a:t> </a:t>
            </a:r>
            <a:r>
              <a:rPr lang="en-US" sz="1800" b="1" dirty="0" err="1">
                <a:solidFill>
                  <a:srgbClr val="193C85"/>
                </a:solidFill>
              </a:rPr>
              <a:t>apar</a:t>
            </a:r>
            <a:r>
              <a:rPr lang="ro-RO" sz="1800" b="1" dirty="0">
                <a:solidFill>
                  <a:srgbClr val="193C85"/>
                </a:solidFill>
              </a:rPr>
              <a:t>ţ</a:t>
            </a:r>
            <a:r>
              <a:rPr lang="en-US" sz="1800" b="1" dirty="0">
                <a:solidFill>
                  <a:srgbClr val="193C85"/>
                </a:solidFill>
              </a:rPr>
              <a:t>in</a:t>
            </a:r>
            <a:r>
              <a:rPr lang="ro-RO" sz="1800" b="1" dirty="0">
                <a:solidFill>
                  <a:srgbClr val="193C85"/>
                </a:solidFill>
              </a:rPr>
              <a:t>ă</a:t>
            </a:r>
            <a:r>
              <a:rPr lang="en-US" sz="1800" b="1" dirty="0" err="1">
                <a:solidFill>
                  <a:srgbClr val="193C85"/>
                </a:solidFill>
              </a:rPr>
              <a:t>toare</a:t>
            </a:r>
            <a:r>
              <a:rPr lang="en-US" sz="1800" b="1" dirty="0">
                <a:solidFill>
                  <a:srgbClr val="193C85"/>
                </a:solidFill>
              </a:rPr>
              <a:t> </a:t>
            </a:r>
            <a:r>
              <a:rPr lang="en-US" sz="1800" b="1" dirty="0" err="1">
                <a:solidFill>
                  <a:srgbClr val="193C85"/>
                </a:solidFill>
              </a:rPr>
              <a:t>municipalit</a:t>
            </a:r>
            <a:r>
              <a:rPr lang="ro-RO" sz="1800" b="1" dirty="0">
                <a:solidFill>
                  <a:srgbClr val="193C85"/>
                </a:solidFill>
              </a:rPr>
              <a:t>ăţ</a:t>
            </a:r>
            <a:r>
              <a:rPr lang="en-US" sz="1800" b="1" dirty="0">
                <a:solidFill>
                  <a:srgbClr val="193C85"/>
                </a:solidFill>
              </a:rPr>
              <a:t>ii </a:t>
            </a:r>
            <a:r>
              <a:rPr lang="ro-RO" sz="1800" b="1" dirty="0">
                <a:solidFill>
                  <a:srgbClr val="193C85"/>
                </a:solidFill>
              </a:rPr>
              <a:t>Bela Crkva.</a:t>
            </a:r>
            <a:r>
              <a:rPr lang="en-US" sz="1800" b="1" dirty="0">
                <a:solidFill>
                  <a:srgbClr val="193C85"/>
                </a:solidFill>
              </a:rPr>
              <a:t/>
            </a:r>
            <a:br>
              <a:rPr lang="en-US" sz="1800" b="1" dirty="0">
                <a:solidFill>
                  <a:srgbClr val="193C85"/>
                </a:solidFill>
              </a:rPr>
            </a:br>
            <a:r>
              <a:rPr lang="en-US" sz="1800" b="1" dirty="0">
                <a:solidFill>
                  <a:srgbClr val="193C85"/>
                </a:solidFill>
              </a:rPr>
              <a:t>-Cadre</a:t>
            </a:r>
            <a:r>
              <a:rPr lang="ro-RO" sz="1800" b="1" dirty="0">
                <a:solidFill>
                  <a:srgbClr val="193C85"/>
                </a:solidFill>
              </a:rPr>
              <a:t>le</a:t>
            </a:r>
            <a:r>
              <a:rPr lang="en-US" sz="1800" b="1" dirty="0">
                <a:solidFill>
                  <a:srgbClr val="193C85"/>
                </a:solidFill>
              </a:rPr>
              <a:t> </a:t>
            </a:r>
            <a:r>
              <a:rPr lang="en-US" sz="1800" b="1" dirty="0" err="1">
                <a:solidFill>
                  <a:srgbClr val="193C85"/>
                </a:solidFill>
              </a:rPr>
              <a:t>didactice</a:t>
            </a:r>
            <a:r>
              <a:rPr lang="ro-RO" sz="1800" b="1" dirty="0">
                <a:solidFill>
                  <a:srgbClr val="193C85"/>
                </a:solidFill>
              </a:rPr>
              <a:t> </a:t>
            </a:r>
            <a:r>
              <a:rPr lang="en-US" sz="1800" b="1" dirty="0">
                <a:solidFill>
                  <a:srgbClr val="193C85"/>
                </a:solidFill>
              </a:rPr>
              <a:t>din </a:t>
            </a:r>
            <a:r>
              <a:rPr lang="en-US" sz="1800" b="1" dirty="0" err="1">
                <a:solidFill>
                  <a:srgbClr val="193C85"/>
                </a:solidFill>
              </a:rPr>
              <a:t>comunele</a:t>
            </a:r>
            <a:r>
              <a:rPr lang="en-US" sz="1800" b="1" dirty="0">
                <a:solidFill>
                  <a:srgbClr val="193C85"/>
                </a:solidFill>
              </a:rPr>
              <a:t> </a:t>
            </a:r>
            <a:r>
              <a:rPr lang="en-US" sz="1800" b="1" dirty="0" err="1">
                <a:solidFill>
                  <a:srgbClr val="193C85"/>
                </a:solidFill>
              </a:rPr>
              <a:t>participante</a:t>
            </a:r>
            <a:r>
              <a:rPr lang="en-US" sz="1800" b="1" dirty="0">
                <a:solidFill>
                  <a:srgbClr val="193C85"/>
                </a:solidFill>
              </a:rPr>
              <a:t> –</a:t>
            </a:r>
            <a:r>
              <a:rPr lang="en-US" sz="1800" b="1" dirty="0" err="1">
                <a:solidFill>
                  <a:srgbClr val="193C85"/>
                </a:solidFill>
              </a:rPr>
              <a:t>Ghilad</a:t>
            </a:r>
            <a:r>
              <a:rPr lang="en-US" sz="1800" b="1" dirty="0">
                <a:solidFill>
                  <a:srgbClr val="193C85"/>
                </a:solidFill>
              </a:rPr>
              <a:t>, </a:t>
            </a:r>
            <a:r>
              <a:rPr lang="en-US" sz="1800" b="1" dirty="0" err="1">
                <a:solidFill>
                  <a:srgbClr val="193C85"/>
                </a:solidFill>
              </a:rPr>
              <a:t>Banloc</a:t>
            </a:r>
            <a:r>
              <a:rPr lang="en-US" sz="1800" b="1" dirty="0">
                <a:solidFill>
                  <a:srgbClr val="193C85"/>
                </a:solidFill>
              </a:rPr>
              <a:t>,</a:t>
            </a:r>
            <a:r>
              <a:rPr lang="ro-RO" sz="1800" b="1" dirty="0">
                <a:solidFill>
                  <a:srgbClr val="193C85"/>
                </a:solidFill>
              </a:rPr>
              <a:t>  </a:t>
            </a:r>
            <a:r>
              <a:rPr lang="en-US" sz="1800" b="1" dirty="0" err="1">
                <a:solidFill>
                  <a:srgbClr val="193C85"/>
                </a:solidFill>
              </a:rPr>
              <a:t>Ciacova</a:t>
            </a:r>
            <a:r>
              <a:rPr lang="en-US" sz="1800" b="1" dirty="0">
                <a:solidFill>
                  <a:srgbClr val="193C85"/>
                </a:solidFill>
              </a:rPr>
              <a:t>,</a:t>
            </a:r>
            <a:r>
              <a:rPr lang="ro-RO" sz="1800" b="1" dirty="0">
                <a:solidFill>
                  <a:srgbClr val="193C85"/>
                </a:solidFill>
              </a:rPr>
              <a:t> </a:t>
            </a:r>
            <a:r>
              <a:rPr lang="en-US" sz="1800" b="1" dirty="0">
                <a:solidFill>
                  <a:srgbClr val="193C85"/>
                </a:solidFill>
              </a:rPr>
              <a:t>Jebel, </a:t>
            </a:r>
            <a:r>
              <a:rPr lang="en-US" sz="1800" b="1" dirty="0" err="1">
                <a:solidFill>
                  <a:srgbClr val="193C85"/>
                </a:solidFill>
              </a:rPr>
              <a:t>Liebling</a:t>
            </a:r>
            <a:r>
              <a:rPr lang="ro-RO" sz="1800" b="1" dirty="0">
                <a:solidFill>
                  <a:srgbClr val="193C85"/>
                </a:solidFill>
              </a:rPr>
              <a:t> ş</a:t>
            </a:r>
            <a:r>
              <a:rPr lang="en-US" sz="1800" b="1" dirty="0" err="1">
                <a:solidFill>
                  <a:srgbClr val="193C85"/>
                </a:solidFill>
              </a:rPr>
              <a:t>i</a:t>
            </a:r>
            <a:r>
              <a:rPr lang="en-US" sz="1800" b="1" dirty="0">
                <a:solidFill>
                  <a:srgbClr val="193C85"/>
                </a:solidFill>
              </a:rPr>
              <a:t> </a:t>
            </a:r>
            <a:r>
              <a:rPr lang="en-US" sz="1800" b="1" dirty="0" err="1">
                <a:solidFill>
                  <a:srgbClr val="193C85"/>
                </a:solidFill>
              </a:rPr>
              <a:t>cadrele</a:t>
            </a:r>
            <a:r>
              <a:rPr lang="en-US" sz="1800" b="1" dirty="0">
                <a:solidFill>
                  <a:srgbClr val="193C85"/>
                </a:solidFill>
              </a:rPr>
              <a:t> </a:t>
            </a:r>
            <a:r>
              <a:rPr lang="en-US" sz="1800" b="1" dirty="0" err="1">
                <a:solidFill>
                  <a:srgbClr val="193C85"/>
                </a:solidFill>
              </a:rPr>
              <a:t>didactice</a:t>
            </a:r>
            <a:r>
              <a:rPr lang="ro-RO" sz="1800" b="1" dirty="0">
                <a:solidFill>
                  <a:srgbClr val="193C85"/>
                </a:solidFill>
              </a:rPr>
              <a:t> </a:t>
            </a:r>
            <a:r>
              <a:rPr lang="en-US" sz="1800" b="1" dirty="0">
                <a:solidFill>
                  <a:srgbClr val="193C85"/>
                </a:solidFill>
              </a:rPr>
              <a:t>din </a:t>
            </a:r>
            <a:r>
              <a:rPr lang="en-US" sz="1800" b="1" dirty="0" err="1">
                <a:solidFill>
                  <a:srgbClr val="193C85"/>
                </a:solidFill>
              </a:rPr>
              <a:t>cele</a:t>
            </a:r>
            <a:r>
              <a:rPr lang="en-US" sz="1800" b="1" dirty="0">
                <a:solidFill>
                  <a:srgbClr val="193C85"/>
                </a:solidFill>
              </a:rPr>
              <a:t> 13 </a:t>
            </a:r>
            <a:r>
              <a:rPr lang="en-US" sz="1800" b="1" dirty="0" err="1">
                <a:solidFill>
                  <a:srgbClr val="193C85"/>
                </a:solidFill>
              </a:rPr>
              <a:t>localit</a:t>
            </a:r>
            <a:r>
              <a:rPr lang="ro-RO" sz="1800" b="1" dirty="0">
                <a:solidFill>
                  <a:srgbClr val="193C85"/>
                </a:solidFill>
              </a:rPr>
              <a:t>ăţ</a:t>
            </a:r>
            <a:r>
              <a:rPr lang="en-US" sz="1800" b="1" dirty="0" err="1">
                <a:solidFill>
                  <a:srgbClr val="193C85"/>
                </a:solidFill>
              </a:rPr>
              <a:t>i</a:t>
            </a:r>
            <a:r>
              <a:rPr lang="en-US" sz="1800" b="1" dirty="0">
                <a:solidFill>
                  <a:srgbClr val="193C85"/>
                </a:solidFill>
              </a:rPr>
              <a:t> </a:t>
            </a:r>
            <a:r>
              <a:rPr lang="en-US" sz="1800" b="1" dirty="0" err="1">
                <a:solidFill>
                  <a:srgbClr val="193C85"/>
                </a:solidFill>
              </a:rPr>
              <a:t>apa</a:t>
            </a:r>
            <a:r>
              <a:rPr lang="ro-RO" sz="1800" b="1" dirty="0">
                <a:solidFill>
                  <a:srgbClr val="193C85"/>
                </a:solidFill>
              </a:rPr>
              <a:t>rţ</a:t>
            </a:r>
            <a:r>
              <a:rPr lang="en-US" sz="1800" b="1" dirty="0">
                <a:solidFill>
                  <a:srgbClr val="193C85"/>
                </a:solidFill>
              </a:rPr>
              <a:t>in</a:t>
            </a:r>
            <a:r>
              <a:rPr lang="ro-RO" sz="1800" b="1" dirty="0">
                <a:solidFill>
                  <a:srgbClr val="193C85"/>
                </a:solidFill>
              </a:rPr>
              <a:t>ă</a:t>
            </a:r>
            <a:r>
              <a:rPr lang="en-US" sz="1800" b="1" dirty="0" err="1">
                <a:solidFill>
                  <a:srgbClr val="193C85"/>
                </a:solidFill>
              </a:rPr>
              <a:t>toare</a:t>
            </a:r>
            <a:r>
              <a:rPr lang="ro-RO" sz="1800" b="1" dirty="0">
                <a:solidFill>
                  <a:srgbClr val="193C85"/>
                </a:solidFill>
              </a:rPr>
              <a:t> de </a:t>
            </a:r>
            <a:r>
              <a:rPr lang="en-US" sz="1800" b="1" dirty="0" err="1">
                <a:solidFill>
                  <a:srgbClr val="193C85"/>
                </a:solidFill>
              </a:rPr>
              <a:t>Bela</a:t>
            </a:r>
            <a:r>
              <a:rPr lang="en-US" sz="1800" b="1" dirty="0">
                <a:solidFill>
                  <a:srgbClr val="193C85"/>
                </a:solidFill>
              </a:rPr>
              <a:t> </a:t>
            </a:r>
            <a:r>
              <a:rPr lang="en-US" sz="1800" b="1" dirty="0" err="1">
                <a:solidFill>
                  <a:srgbClr val="193C85"/>
                </a:solidFill>
              </a:rPr>
              <a:t>Crkva</a:t>
            </a:r>
            <a:r>
              <a:rPr lang="en-US" sz="1800" b="1" dirty="0">
                <a:solidFill>
                  <a:srgbClr val="193C85"/>
                </a:solidFill>
              </a:rPr>
              <a:t>.</a:t>
            </a:r>
            <a:br>
              <a:rPr lang="en-US" sz="1800" b="1" dirty="0">
                <a:solidFill>
                  <a:srgbClr val="193C85"/>
                </a:solidFill>
              </a:rPr>
            </a:br>
            <a:r>
              <a:rPr lang="en-US" sz="1800" b="1" dirty="0">
                <a:solidFill>
                  <a:srgbClr val="193C85"/>
                </a:solidFill>
              </a:rPr>
              <a:t>- </a:t>
            </a:r>
            <a:r>
              <a:rPr lang="en-US" sz="1800" b="1" dirty="0" err="1">
                <a:solidFill>
                  <a:srgbClr val="193C85"/>
                </a:solidFill>
              </a:rPr>
              <a:t>Reprezentan</a:t>
            </a:r>
            <a:r>
              <a:rPr lang="ro-RO" sz="1800" b="1" dirty="0">
                <a:solidFill>
                  <a:srgbClr val="193C85"/>
                </a:solidFill>
              </a:rPr>
              <a:t>ţ</a:t>
            </a:r>
            <a:r>
              <a:rPr lang="en-US" sz="1800" b="1" dirty="0" err="1">
                <a:solidFill>
                  <a:srgbClr val="193C85"/>
                </a:solidFill>
              </a:rPr>
              <a:t>i</a:t>
            </a:r>
            <a:r>
              <a:rPr lang="en-US" sz="1800" b="1" dirty="0">
                <a:solidFill>
                  <a:srgbClr val="193C85"/>
                </a:solidFill>
              </a:rPr>
              <a:t> </a:t>
            </a:r>
            <a:r>
              <a:rPr lang="en-US" sz="1800" b="1" dirty="0" err="1">
                <a:solidFill>
                  <a:srgbClr val="193C85"/>
                </a:solidFill>
              </a:rPr>
              <a:t>domeniu</a:t>
            </a:r>
            <a:r>
              <a:rPr lang="ro-RO" sz="1800" b="1" dirty="0">
                <a:solidFill>
                  <a:srgbClr val="193C85"/>
                </a:solidFill>
              </a:rPr>
              <a:t>lui</a:t>
            </a:r>
            <a:r>
              <a:rPr lang="en-US" sz="1800" b="1" dirty="0">
                <a:solidFill>
                  <a:srgbClr val="193C85"/>
                </a:solidFill>
              </a:rPr>
              <a:t> </a:t>
            </a:r>
            <a:r>
              <a:rPr lang="en-US" sz="1800" b="1" dirty="0" err="1">
                <a:solidFill>
                  <a:srgbClr val="193C85"/>
                </a:solidFill>
              </a:rPr>
              <a:t>privat</a:t>
            </a:r>
            <a:r>
              <a:rPr lang="en-US" sz="1800" b="1" dirty="0">
                <a:solidFill>
                  <a:srgbClr val="193C85"/>
                </a:solidFill>
              </a:rPr>
              <a:t> din </a:t>
            </a:r>
            <a:r>
              <a:rPr lang="en-US" sz="1800" b="1" dirty="0" err="1">
                <a:solidFill>
                  <a:srgbClr val="193C85"/>
                </a:solidFill>
              </a:rPr>
              <a:t>comunele</a:t>
            </a:r>
            <a:r>
              <a:rPr lang="en-US" sz="1800" b="1" dirty="0">
                <a:solidFill>
                  <a:srgbClr val="193C85"/>
                </a:solidFill>
              </a:rPr>
              <a:t> </a:t>
            </a:r>
            <a:r>
              <a:rPr lang="ro-RO" sz="1800" b="1" dirty="0">
                <a:solidFill>
                  <a:srgbClr val="193C85"/>
                </a:solidFill>
              </a:rPr>
              <a:t>î</a:t>
            </a:r>
            <a:r>
              <a:rPr lang="en-US" sz="1800" b="1" dirty="0" err="1">
                <a:solidFill>
                  <a:srgbClr val="193C85"/>
                </a:solidFill>
              </a:rPr>
              <a:t>nvecinate</a:t>
            </a:r>
            <a:r>
              <a:rPr lang="ro-RO" sz="1800" b="1" dirty="0">
                <a:solidFill>
                  <a:srgbClr val="193C85"/>
                </a:solidFill>
              </a:rPr>
              <a:t>,</a:t>
            </a:r>
            <a:r>
              <a:rPr lang="en-US" sz="1800" b="1" dirty="0" err="1">
                <a:solidFill>
                  <a:srgbClr val="193C85"/>
                </a:solidFill>
              </a:rPr>
              <a:t>reprezentanţi</a:t>
            </a:r>
            <a:r>
              <a:rPr lang="en-US" sz="1800" b="1" dirty="0">
                <a:solidFill>
                  <a:srgbClr val="193C85"/>
                </a:solidFill>
              </a:rPr>
              <a:t> de </a:t>
            </a:r>
            <a:r>
              <a:rPr lang="en-US" sz="1800" b="1" dirty="0" err="1">
                <a:solidFill>
                  <a:srgbClr val="193C85"/>
                </a:solidFill>
              </a:rPr>
              <a:t>agenţii</a:t>
            </a:r>
            <a:r>
              <a:rPr lang="en-US" sz="1800" b="1" dirty="0">
                <a:solidFill>
                  <a:srgbClr val="193C85"/>
                </a:solidFill>
              </a:rPr>
              <a:t> de </a:t>
            </a:r>
            <a:r>
              <a:rPr lang="en-US" sz="1800" b="1" dirty="0" err="1">
                <a:solidFill>
                  <a:srgbClr val="193C85"/>
                </a:solidFill>
              </a:rPr>
              <a:t>turism</a:t>
            </a:r>
            <a:r>
              <a:rPr lang="en-US" sz="1800" b="1" dirty="0">
                <a:solidFill>
                  <a:srgbClr val="193C85"/>
                </a:solidFill>
              </a:rPr>
              <a:t> </a:t>
            </a:r>
            <a:r>
              <a:rPr lang="en-US" sz="1800" b="1" dirty="0" err="1">
                <a:solidFill>
                  <a:srgbClr val="193C85"/>
                </a:solidFill>
              </a:rPr>
              <a:t>şi</a:t>
            </a:r>
            <a:r>
              <a:rPr lang="en-US" sz="1800" b="1" dirty="0">
                <a:solidFill>
                  <a:srgbClr val="193C85"/>
                </a:solidFill>
              </a:rPr>
              <a:t> </a:t>
            </a:r>
            <a:r>
              <a:rPr lang="en-US" sz="1800" b="1" dirty="0" err="1">
                <a:solidFill>
                  <a:srgbClr val="193C85"/>
                </a:solidFill>
              </a:rPr>
              <a:t>pensiuni</a:t>
            </a:r>
            <a:r>
              <a:rPr lang="en-US" sz="1800" b="1" dirty="0">
                <a:solidFill>
                  <a:srgbClr val="193C85"/>
                </a:solidFill>
              </a:rPr>
              <a:t> </a:t>
            </a:r>
            <a:r>
              <a:rPr lang="en-US" sz="1800" b="1" dirty="0" err="1">
                <a:solidFill>
                  <a:srgbClr val="193C85"/>
                </a:solidFill>
              </a:rPr>
              <a:t>agroturistice</a:t>
            </a:r>
            <a:r>
              <a:rPr lang="ro-RO" sz="1800" b="1" dirty="0">
                <a:solidFill>
                  <a:srgbClr val="193C85"/>
                </a:solidFill>
              </a:rPr>
              <a:t> din  România şi </a:t>
            </a:r>
            <a:r>
              <a:rPr lang="en-US" sz="1800" b="1" dirty="0">
                <a:solidFill>
                  <a:srgbClr val="193C85"/>
                </a:solidFill>
              </a:rPr>
              <a:t>Serbia</a:t>
            </a:r>
            <a:r>
              <a:rPr lang="ro-RO" sz="1800" b="1" dirty="0">
                <a:solidFill>
                  <a:srgbClr val="193C85"/>
                </a:solidFill>
              </a:rPr>
              <a:t>.</a:t>
            </a:r>
            <a:r>
              <a:rPr lang="en-US" sz="1800" b="1" dirty="0">
                <a:solidFill>
                  <a:srgbClr val="193C85"/>
                </a:solidFill>
              </a:rPr>
              <a:t> </a:t>
            </a:r>
            <a:br>
              <a:rPr lang="en-US" sz="1800" b="1" dirty="0">
                <a:solidFill>
                  <a:srgbClr val="193C85"/>
                </a:solidFill>
              </a:rPr>
            </a:br>
            <a:r>
              <a:rPr lang="en-US" sz="1800" b="1" dirty="0">
                <a:solidFill>
                  <a:srgbClr val="193C85"/>
                </a:solidFill>
              </a:rPr>
              <a:t>- </a:t>
            </a:r>
            <a:r>
              <a:rPr lang="en-US" sz="1800" b="1" dirty="0" err="1">
                <a:solidFill>
                  <a:srgbClr val="193C85"/>
                </a:solidFill>
              </a:rPr>
              <a:t>Elevi</a:t>
            </a:r>
            <a:r>
              <a:rPr lang="en-US" sz="1800" b="1" dirty="0">
                <a:solidFill>
                  <a:srgbClr val="193C85"/>
                </a:solidFill>
              </a:rPr>
              <a:t> din</a:t>
            </a:r>
            <a:r>
              <a:rPr lang="ro-RO" sz="1800" b="1" dirty="0">
                <a:solidFill>
                  <a:srgbClr val="193C85"/>
                </a:solidFill>
              </a:rPr>
              <a:t> </a:t>
            </a:r>
            <a:r>
              <a:rPr lang="en-US" sz="1800" b="1" dirty="0">
                <a:solidFill>
                  <a:srgbClr val="193C85"/>
                </a:solidFill>
              </a:rPr>
              <a:t>Romania  </a:t>
            </a:r>
            <a:r>
              <a:rPr lang="ro-RO" sz="1800" b="1" dirty="0">
                <a:solidFill>
                  <a:srgbClr val="193C85"/>
                </a:solidFill>
              </a:rPr>
              <a:t>ş</a:t>
            </a:r>
            <a:r>
              <a:rPr lang="en-US" sz="1800" b="1" dirty="0" err="1">
                <a:solidFill>
                  <a:srgbClr val="193C85"/>
                </a:solidFill>
              </a:rPr>
              <a:t>i</a:t>
            </a:r>
            <a:r>
              <a:rPr lang="en-US" sz="1800" b="1" dirty="0">
                <a:solidFill>
                  <a:srgbClr val="193C85"/>
                </a:solidFill>
              </a:rPr>
              <a:t>  </a:t>
            </a:r>
            <a:r>
              <a:rPr lang="en-US" sz="1800" b="1" dirty="0" err="1">
                <a:solidFill>
                  <a:srgbClr val="193C85"/>
                </a:solidFill>
              </a:rPr>
              <a:t>elevi</a:t>
            </a:r>
            <a:r>
              <a:rPr lang="ro-RO" sz="1800" b="1" dirty="0">
                <a:solidFill>
                  <a:srgbClr val="193C85"/>
                </a:solidFill>
              </a:rPr>
              <a:t> din</a:t>
            </a:r>
            <a:r>
              <a:rPr lang="en-US" sz="1800" b="1" dirty="0">
                <a:solidFill>
                  <a:srgbClr val="193C85"/>
                </a:solidFill>
              </a:rPr>
              <a:t> Serbia</a:t>
            </a:r>
            <a:r>
              <a:rPr lang="ro-RO" sz="1800" b="1" dirty="0">
                <a:solidFill>
                  <a:srgbClr val="193C85"/>
                </a:solidFill>
              </a:rPr>
              <a:t>.</a:t>
            </a:r>
            <a:r>
              <a:rPr lang="en-US" sz="1800" b="1" dirty="0">
                <a:solidFill>
                  <a:srgbClr val="193C85"/>
                </a:solidFill>
              </a:rPr>
              <a:t/>
            </a:r>
            <a:br>
              <a:rPr lang="en-US" sz="1800" b="1" dirty="0">
                <a:solidFill>
                  <a:srgbClr val="193C85"/>
                </a:solidFill>
              </a:rPr>
            </a:br>
            <a:r>
              <a:rPr lang="en-US" sz="1800" b="1" dirty="0">
                <a:solidFill>
                  <a:srgbClr val="193C85"/>
                </a:solidFill>
              </a:rPr>
              <a:t>- </a:t>
            </a:r>
            <a:r>
              <a:rPr lang="en-US" sz="1800" b="1" dirty="0" err="1">
                <a:solidFill>
                  <a:srgbClr val="193C85"/>
                </a:solidFill>
              </a:rPr>
              <a:t>Membri</a:t>
            </a:r>
            <a:r>
              <a:rPr lang="en-US" sz="1800" b="1" dirty="0">
                <a:solidFill>
                  <a:srgbClr val="193C85"/>
                </a:solidFill>
              </a:rPr>
              <a:t> </a:t>
            </a:r>
            <a:r>
              <a:rPr lang="en-US" sz="1800" b="1" dirty="0" err="1">
                <a:solidFill>
                  <a:srgbClr val="193C85"/>
                </a:solidFill>
              </a:rPr>
              <a:t>ai</a:t>
            </a:r>
            <a:r>
              <a:rPr lang="en-US" sz="1800" b="1" dirty="0">
                <a:solidFill>
                  <a:srgbClr val="193C85"/>
                </a:solidFill>
              </a:rPr>
              <a:t> </a:t>
            </a:r>
            <a:r>
              <a:rPr lang="en-US" sz="1800" b="1" dirty="0" err="1">
                <a:solidFill>
                  <a:srgbClr val="193C85"/>
                </a:solidFill>
              </a:rPr>
              <a:t>comunitatilor</a:t>
            </a:r>
            <a:r>
              <a:rPr lang="en-US" sz="1800" b="1" dirty="0">
                <a:solidFill>
                  <a:srgbClr val="193C85"/>
                </a:solidFill>
              </a:rPr>
              <a:t> locale Romania </a:t>
            </a:r>
            <a:r>
              <a:rPr lang="en-US" sz="1800" b="1" dirty="0" err="1">
                <a:solidFill>
                  <a:srgbClr val="193C85"/>
                </a:solidFill>
              </a:rPr>
              <a:t>si</a:t>
            </a:r>
            <a:r>
              <a:rPr lang="en-US" sz="1800" b="1" dirty="0">
                <a:solidFill>
                  <a:srgbClr val="193C85"/>
                </a:solidFill>
              </a:rPr>
              <a:t> Serbia</a:t>
            </a:r>
            <a:r>
              <a:rPr lang="ro-RO" sz="1800" b="1" dirty="0">
                <a:solidFill>
                  <a:srgbClr val="193C85"/>
                </a:solidFill>
              </a:rPr>
              <a:t>.</a:t>
            </a:r>
            <a:r>
              <a:rPr lang="en-US" sz="1800" b="1" dirty="0">
                <a:solidFill>
                  <a:srgbClr val="193C85"/>
                </a:solidFill>
              </a:rPr>
              <a:t/>
            </a:r>
            <a:br>
              <a:rPr lang="en-US" sz="1800" b="1" dirty="0">
                <a:solidFill>
                  <a:srgbClr val="193C85"/>
                </a:solidFill>
              </a:rPr>
            </a:br>
            <a:r>
              <a:rPr lang="en-US" sz="1800" b="1" dirty="0">
                <a:solidFill>
                  <a:srgbClr val="193C85"/>
                </a:solidFill>
              </a:rPr>
              <a:t>- </a:t>
            </a:r>
            <a:r>
              <a:rPr lang="en-US" sz="1800" b="1" dirty="0" err="1">
                <a:solidFill>
                  <a:srgbClr val="193C85"/>
                </a:solidFill>
              </a:rPr>
              <a:t>Sportivi</a:t>
            </a:r>
            <a:r>
              <a:rPr lang="en-US" sz="1800" b="1" dirty="0">
                <a:solidFill>
                  <a:srgbClr val="193C85"/>
                </a:solidFill>
              </a:rPr>
              <a:t> (3 </a:t>
            </a:r>
            <a:r>
              <a:rPr lang="en-US" sz="1800" b="1" dirty="0" err="1">
                <a:solidFill>
                  <a:srgbClr val="193C85"/>
                </a:solidFill>
              </a:rPr>
              <a:t>echipe</a:t>
            </a:r>
            <a:r>
              <a:rPr lang="en-US" sz="1800" b="1" dirty="0">
                <a:solidFill>
                  <a:srgbClr val="193C85"/>
                </a:solidFill>
              </a:rPr>
              <a:t> de </a:t>
            </a:r>
            <a:r>
              <a:rPr lang="en-US" sz="1800" b="1" dirty="0" err="1">
                <a:solidFill>
                  <a:srgbClr val="193C85"/>
                </a:solidFill>
              </a:rPr>
              <a:t>fotbal</a:t>
            </a:r>
            <a:r>
              <a:rPr lang="en-US" sz="1800" b="1" dirty="0">
                <a:solidFill>
                  <a:srgbClr val="193C85"/>
                </a:solidFill>
              </a:rPr>
              <a:t> </a:t>
            </a:r>
            <a:r>
              <a:rPr lang="en-US" sz="1800" b="1" dirty="0" err="1">
                <a:solidFill>
                  <a:srgbClr val="193C85"/>
                </a:solidFill>
              </a:rPr>
              <a:t>pe</a:t>
            </a:r>
            <a:r>
              <a:rPr lang="en-US" sz="1800" b="1" dirty="0">
                <a:solidFill>
                  <a:srgbClr val="193C85"/>
                </a:solidFill>
              </a:rPr>
              <a:t> </a:t>
            </a:r>
            <a:r>
              <a:rPr lang="en-US" sz="1800" b="1" dirty="0" err="1">
                <a:solidFill>
                  <a:srgbClr val="193C85"/>
                </a:solidFill>
              </a:rPr>
              <a:t>categorii</a:t>
            </a:r>
            <a:r>
              <a:rPr lang="en-US" sz="1800" b="1" dirty="0">
                <a:solidFill>
                  <a:srgbClr val="193C85"/>
                </a:solidFill>
              </a:rPr>
              <a:t> de v</a:t>
            </a:r>
            <a:r>
              <a:rPr lang="ro-RO" sz="1800" b="1" dirty="0">
                <a:solidFill>
                  <a:srgbClr val="193C85"/>
                </a:solidFill>
              </a:rPr>
              <a:t>â</a:t>
            </a:r>
            <a:r>
              <a:rPr lang="en-US" sz="1800" b="1" dirty="0" err="1">
                <a:solidFill>
                  <a:srgbClr val="193C85"/>
                </a:solidFill>
              </a:rPr>
              <a:t>rst</a:t>
            </a:r>
            <a:r>
              <a:rPr lang="ro-RO" sz="1800" b="1" dirty="0">
                <a:solidFill>
                  <a:srgbClr val="193C85"/>
                </a:solidFill>
              </a:rPr>
              <a:t>ă</a:t>
            </a:r>
            <a:r>
              <a:rPr lang="en-US" sz="1800" b="1" dirty="0">
                <a:solidFill>
                  <a:srgbClr val="193C85"/>
                </a:solidFill>
              </a:rPr>
              <a:t>)- </a:t>
            </a:r>
            <a:r>
              <a:rPr lang="en-US" sz="1800" b="1" dirty="0" err="1">
                <a:solidFill>
                  <a:srgbClr val="193C85"/>
                </a:solidFill>
              </a:rPr>
              <a:t>Ghilad</a:t>
            </a:r>
            <a:r>
              <a:rPr lang="en-US" sz="1800" b="1" dirty="0">
                <a:solidFill>
                  <a:srgbClr val="193C85"/>
                </a:solidFill>
              </a:rPr>
              <a:t>   </a:t>
            </a:r>
            <a:r>
              <a:rPr lang="ro-RO" sz="1800" b="1" dirty="0">
                <a:solidFill>
                  <a:srgbClr val="193C85"/>
                </a:solidFill>
              </a:rPr>
              <a:t>ş</a:t>
            </a:r>
            <a:r>
              <a:rPr lang="en-US" sz="1800" b="1" dirty="0" err="1">
                <a:solidFill>
                  <a:srgbClr val="193C85"/>
                </a:solidFill>
              </a:rPr>
              <a:t>i</a:t>
            </a:r>
            <a:r>
              <a:rPr lang="en-US" sz="1800" b="1" dirty="0">
                <a:solidFill>
                  <a:srgbClr val="193C85"/>
                </a:solidFill>
              </a:rPr>
              <a:t> </a:t>
            </a:r>
            <a:r>
              <a:rPr lang="en-US" sz="1800" b="1" dirty="0" err="1">
                <a:solidFill>
                  <a:srgbClr val="193C85"/>
                </a:solidFill>
              </a:rPr>
              <a:t>sportivi</a:t>
            </a:r>
            <a:r>
              <a:rPr lang="en-US" sz="1800" b="1" dirty="0">
                <a:solidFill>
                  <a:srgbClr val="193C85"/>
                </a:solidFill>
              </a:rPr>
              <a:t> (3 </a:t>
            </a:r>
            <a:r>
              <a:rPr lang="en-US" sz="1800" b="1" dirty="0" err="1">
                <a:solidFill>
                  <a:srgbClr val="193C85"/>
                </a:solidFill>
              </a:rPr>
              <a:t>echipe</a:t>
            </a:r>
            <a:r>
              <a:rPr lang="en-US" sz="1800" b="1" dirty="0">
                <a:solidFill>
                  <a:srgbClr val="193C85"/>
                </a:solidFill>
              </a:rPr>
              <a:t> de </a:t>
            </a:r>
            <a:r>
              <a:rPr lang="en-US" sz="1800" b="1" dirty="0" err="1">
                <a:solidFill>
                  <a:srgbClr val="193C85"/>
                </a:solidFill>
              </a:rPr>
              <a:t>fotbal</a:t>
            </a:r>
            <a:r>
              <a:rPr lang="en-US" sz="1800" b="1" dirty="0">
                <a:solidFill>
                  <a:srgbClr val="193C85"/>
                </a:solidFill>
              </a:rPr>
              <a:t> </a:t>
            </a:r>
            <a:r>
              <a:rPr lang="en-US" sz="1800" b="1" dirty="0" err="1">
                <a:solidFill>
                  <a:srgbClr val="193C85"/>
                </a:solidFill>
              </a:rPr>
              <a:t>pe</a:t>
            </a:r>
            <a:r>
              <a:rPr lang="en-US" sz="1800" b="1" dirty="0">
                <a:solidFill>
                  <a:srgbClr val="193C85"/>
                </a:solidFill>
              </a:rPr>
              <a:t> </a:t>
            </a:r>
            <a:r>
              <a:rPr lang="en-US" sz="1800" b="1" dirty="0" err="1">
                <a:solidFill>
                  <a:srgbClr val="193C85"/>
                </a:solidFill>
              </a:rPr>
              <a:t>categorii</a:t>
            </a:r>
            <a:r>
              <a:rPr lang="en-US" sz="1800" b="1" dirty="0">
                <a:solidFill>
                  <a:srgbClr val="193C85"/>
                </a:solidFill>
              </a:rPr>
              <a:t> de v</a:t>
            </a:r>
            <a:r>
              <a:rPr lang="ro-RO" sz="1800" b="1" dirty="0">
                <a:solidFill>
                  <a:srgbClr val="193C85"/>
                </a:solidFill>
              </a:rPr>
              <a:t>â</a:t>
            </a:r>
            <a:r>
              <a:rPr lang="en-US" sz="1800" b="1" dirty="0" err="1">
                <a:solidFill>
                  <a:srgbClr val="193C85"/>
                </a:solidFill>
              </a:rPr>
              <a:t>rst</a:t>
            </a:r>
            <a:r>
              <a:rPr lang="ro-RO" sz="1800" b="1" dirty="0">
                <a:solidFill>
                  <a:srgbClr val="193C85"/>
                </a:solidFill>
              </a:rPr>
              <a:t>ă</a:t>
            </a:r>
            <a:r>
              <a:rPr lang="en-US" sz="1800" b="1" dirty="0">
                <a:solidFill>
                  <a:srgbClr val="193C85"/>
                </a:solidFill>
              </a:rPr>
              <a:t>) </a:t>
            </a:r>
            <a:r>
              <a:rPr lang="en-US" sz="1800" b="1" dirty="0" err="1">
                <a:solidFill>
                  <a:srgbClr val="193C85"/>
                </a:solidFill>
              </a:rPr>
              <a:t>Grebenac</a:t>
            </a:r>
            <a:r>
              <a:rPr lang="ro-RO" sz="1800" b="1" dirty="0">
                <a:solidFill>
                  <a:srgbClr val="193C85"/>
                </a:solidFill>
              </a:rPr>
              <a:t>.</a:t>
            </a:r>
            <a:r>
              <a:rPr lang="en-US" sz="1800" b="1" dirty="0">
                <a:solidFill>
                  <a:srgbClr val="193C85"/>
                </a:solidFill>
              </a:rPr>
              <a:t/>
            </a:r>
            <a:br>
              <a:rPr lang="en-US" sz="1800" b="1" dirty="0">
                <a:solidFill>
                  <a:srgbClr val="193C85"/>
                </a:solidFill>
              </a:rPr>
            </a:br>
            <a:r>
              <a:rPr lang="en-US" sz="1800" b="1" dirty="0">
                <a:solidFill>
                  <a:srgbClr val="193C85"/>
                </a:solidFill>
              </a:rPr>
              <a:t>- Pa</a:t>
            </a:r>
            <a:r>
              <a:rPr lang="ro-RO" sz="1800" b="1" dirty="0">
                <a:solidFill>
                  <a:srgbClr val="193C85"/>
                </a:solidFill>
              </a:rPr>
              <a:t>r</a:t>
            </a:r>
            <a:r>
              <a:rPr lang="en-US" sz="1800" b="1" dirty="0" err="1">
                <a:solidFill>
                  <a:srgbClr val="193C85"/>
                </a:solidFill>
              </a:rPr>
              <a:t>ticipan</a:t>
            </a:r>
            <a:r>
              <a:rPr lang="ro-RO" sz="1800" b="1" dirty="0">
                <a:solidFill>
                  <a:srgbClr val="193C85"/>
                </a:solidFill>
              </a:rPr>
              <a:t>ţ</a:t>
            </a:r>
            <a:r>
              <a:rPr lang="en-US" sz="1800" b="1" dirty="0" err="1">
                <a:solidFill>
                  <a:srgbClr val="193C85"/>
                </a:solidFill>
              </a:rPr>
              <a:t>i</a:t>
            </a:r>
            <a:r>
              <a:rPr lang="en-US" sz="1800" b="1" dirty="0">
                <a:solidFill>
                  <a:srgbClr val="193C85"/>
                </a:solidFill>
              </a:rPr>
              <a:t> la t</a:t>
            </a:r>
            <a:r>
              <a:rPr lang="ro-RO" sz="1800" b="1" dirty="0">
                <a:solidFill>
                  <a:srgbClr val="193C85"/>
                </a:solidFill>
              </a:rPr>
              <a:t>â</a:t>
            </a:r>
            <a:r>
              <a:rPr lang="en-US" sz="1800" b="1" smtClean="0">
                <a:solidFill>
                  <a:srgbClr val="193C85"/>
                </a:solidFill>
              </a:rPr>
              <a:t>rg, </a:t>
            </a:r>
            <a:r>
              <a:rPr lang="en-US" sz="1800" b="1" dirty="0" err="1">
                <a:solidFill>
                  <a:srgbClr val="193C85"/>
                </a:solidFill>
              </a:rPr>
              <a:t>concuren</a:t>
            </a:r>
            <a:r>
              <a:rPr lang="ro-RO" sz="1800" b="1" dirty="0">
                <a:solidFill>
                  <a:srgbClr val="193C85"/>
                </a:solidFill>
              </a:rPr>
              <a:t>ţ</a:t>
            </a:r>
            <a:r>
              <a:rPr lang="en-US" sz="1800" b="1" dirty="0" err="1">
                <a:solidFill>
                  <a:srgbClr val="193C85"/>
                </a:solidFill>
              </a:rPr>
              <a:t>i</a:t>
            </a:r>
            <a:r>
              <a:rPr lang="en-US" sz="1800" b="1" dirty="0">
                <a:solidFill>
                  <a:srgbClr val="193C85"/>
                </a:solidFill>
              </a:rPr>
              <a:t> la </a:t>
            </a:r>
            <a:r>
              <a:rPr lang="en-US" sz="1800" b="1" dirty="0" err="1">
                <a:solidFill>
                  <a:srgbClr val="193C85"/>
                </a:solidFill>
              </a:rPr>
              <a:t>concursul</a:t>
            </a:r>
            <a:r>
              <a:rPr lang="en-US" sz="1800" b="1" dirty="0">
                <a:solidFill>
                  <a:srgbClr val="193C85"/>
                </a:solidFill>
              </a:rPr>
              <a:t> </a:t>
            </a:r>
            <a:r>
              <a:rPr lang="en-US" sz="1800" b="1" dirty="0" err="1">
                <a:solidFill>
                  <a:srgbClr val="193C85"/>
                </a:solidFill>
              </a:rPr>
              <a:t>culinar</a:t>
            </a:r>
            <a:r>
              <a:rPr lang="en-US" sz="1800" b="1" dirty="0">
                <a:solidFill>
                  <a:srgbClr val="193C85"/>
                </a:solidFill>
              </a:rPr>
              <a:t>.</a:t>
            </a:r>
            <a:br>
              <a:rPr lang="en-US" sz="1800" b="1" dirty="0">
                <a:solidFill>
                  <a:srgbClr val="193C85"/>
                </a:solidFill>
              </a:rPr>
            </a:br>
            <a:r>
              <a:rPr lang="en-US" sz="1800" b="1" dirty="0">
                <a:solidFill>
                  <a:srgbClr val="193C85"/>
                </a:solidFill>
              </a:rPr>
              <a:t>-</a:t>
            </a:r>
            <a:r>
              <a:rPr lang="en-US" sz="1800" b="1" dirty="0" err="1">
                <a:solidFill>
                  <a:srgbClr val="193C85"/>
                </a:solidFill>
              </a:rPr>
              <a:t>Aproximativ</a:t>
            </a:r>
            <a:r>
              <a:rPr lang="en-US" sz="1800" b="1" dirty="0">
                <a:solidFill>
                  <a:srgbClr val="193C85"/>
                </a:solidFill>
              </a:rPr>
              <a:t> 300 –</a:t>
            </a:r>
            <a:r>
              <a:rPr lang="en-US" sz="1800" b="1" dirty="0" err="1">
                <a:solidFill>
                  <a:srgbClr val="193C85"/>
                </a:solidFill>
              </a:rPr>
              <a:t>participan</a:t>
            </a:r>
            <a:r>
              <a:rPr lang="ro-RO" sz="1800" b="1" dirty="0">
                <a:solidFill>
                  <a:srgbClr val="193C85"/>
                </a:solidFill>
              </a:rPr>
              <a:t>ţ</a:t>
            </a:r>
            <a:r>
              <a:rPr lang="en-US" sz="1800" b="1" dirty="0" err="1">
                <a:solidFill>
                  <a:srgbClr val="193C85"/>
                </a:solidFill>
              </a:rPr>
              <a:t>i</a:t>
            </a:r>
            <a:r>
              <a:rPr lang="en-US" sz="1800" b="1" dirty="0">
                <a:solidFill>
                  <a:srgbClr val="193C85"/>
                </a:solidFill>
              </a:rPr>
              <a:t> la  </a:t>
            </a:r>
            <a:r>
              <a:rPr lang="en-US" sz="1800" b="1" dirty="0" err="1">
                <a:solidFill>
                  <a:srgbClr val="193C85"/>
                </a:solidFill>
              </a:rPr>
              <a:t>componenta</a:t>
            </a:r>
            <a:r>
              <a:rPr lang="en-US" sz="1800" b="1" dirty="0">
                <a:solidFill>
                  <a:srgbClr val="193C85"/>
                </a:solidFill>
              </a:rPr>
              <a:t> </a:t>
            </a:r>
            <a:r>
              <a:rPr lang="en-US" sz="1800" b="1" dirty="0" err="1">
                <a:solidFill>
                  <a:srgbClr val="193C85"/>
                </a:solidFill>
              </a:rPr>
              <a:t>cultura</a:t>
            </a:r>
            <a:r>
              <a:rPr lang="ro-RO" sz="1800" b="1" dirty="0">
                <a:solidFill>
                  <a:srgbClr val="193C85"/>
                </a:solidFill>
              </a:rPr>
              <a:t>lă</a:t>
            </a:r>
            <a:r>
              <a:rPr lang="en-US" sz="1800" b="1" dirty="0">
                <a:solidFill>
                  <a:srgbClr val="193C85"/>
                </a:solidFill>
              </a:rPr>
              <a:t> ( </a:t>
            </a:r>
            <a:r>
              <a:rPr lang="en-US" sz="1800" b="1" dirty="0" err="1">
                <a:solidFill>
                  <a:srgbClr val="193C85"/>
                </a:solidFill>
              </a:rPr>
              <a:t>interpre</a:t>
            </a:r>
            <a:r>
              <a:rPr lang="ro-RO" sz="1800" b="1" dirty="0">
                <a:solidFill>
                  <a:srgbClr val="193C85"/>
                </a:solidFill>
              </a:rPr>
              <a:t>ţ</a:t>
            </a:r>
            <a:r>
              <a:rPr lang="en-US" sz="1800" b="1" dirty="0" err="1">
                <a:solidFill>
                  <a:srgbClr val="193C85"/>
                </a:solidFill>
              </a:rPr>
              <a:t>i</a:t>
            </a:r>
            <a:r>
              <a:rPr lang="en-US" sz="1800" b="1" dirty="0">
                <a:solidFill>
                  <a:srgbClr val="193C85"/>
                </a:solidFill>
              </a:rPr>
              <a:t>, forma</a:t>
            </a:r>
            <a:r>
              <a:rPr lang="ro-RO" sz="1800" b="1" dirty="0">
                <a:solidFill>
                  <a:srgbClr val="193C85"/>
                </a:solidFill>
              </a:rPr>
              <a:t>ţ</a:t>
            </a:r>
            <a:r>
              <a:rPr lang="en-US" sz="1800" b="1" dirty="0">
                <a:solidFill>
                  <a:srgbClr val="193C85"/>
                </a:solidFill>
              </a:rPr>
              <a:t>ii de </a:t>
            </a:r>
            <a:r>
              <a:rPr lang="en-US" sz="1800" b="1" dirty="0" err="1" smtClean="0">
                <a:solidFill>
                  <a:srgbClr val="193C85"/>
                </a:solidFill>
              </a:rPr>
              <a:t>dansuri</a:t>
            </a:r>
            <a:r>
              <a:rPr lang="en-US" sz="1800" b="1" dirty="0" smtClean="0">
                <a:solidFill>
                  <a:srgbClr val="193C85"/>
                </a:solidFill>
              </a:rPr>
              <a:t>)</a:t>
            </a:r>
            <a:r>
              <a:rPr lang="ro-RO" sz="1800" b="1" dirty="0" smtClean="0">
                <a:solidFill>
                  <a:srgbClr val="193C85"/>
                </a:solidFill>
              </a:rPr>
              <a:t> </a:t>
            </a:r>
            <a:r>
              <a:rPr lang="en-US" sz="1800" b="1" dirty="0" smtClean="0">
                <a:solidFill>
                  <a:srgbClr val="193C85"/>
                </a:solidFill>
              </a:rPr>
              <a:t>Rom</a:t>
            </a:r>
            <a:r>
              <a:rPr lang="ro-RO" sz="1800" b="1" dirty="0">
                <a:solidFill>
                  <a:srgbClr val="193C85"/>
                </a:solidFill>
              </a:rPr>
              <a:t>â</a:t>
            </a:r>
            <a:r>
              <a:rPr lang="en-US" sz="1800" b="1" dirty="0" err="1">
                <a:solidFill>
                  <a:srgbClr val="193C85"/>
                </a:solidFill>
              </a:rPr>
              <a:t>nia</a:t>
            </a:r>
            <a:r>
              <a:rPr lang="en-US" sz="1800" b="1" dirty="0">
                <a:solidFill>
                  <a:srgbClr val="193C85"/>
                </a:solidFill>
              </a:rPr>
              <a:t>  </a:t>
            </a:r>
            <a:r>
              <a:rPr lang="ro-RO" sz="1800" b="1" dirty="0">
                <a:solidFill>
                  <a:srgbClr val="193C85"/>
                </a:solidFill>
              </a:rPr>
              <a:t>ş</a:t>
            </a:r>
            <a:r>
              <a:rPr lang="en-US" sz="1800" b="1" dirty="0" err="1">
                <a:solidFill>
                  <a:srgbClr val="193C85"/>
                </a:solidFill>
              </a:rPr>
              <a:t>i</a:t>
            </a:r>
            <a:r>
              <a:rPr lang="en-US" sz="1800" b="1" dirty="0">
                <a:solidFill>
                  <a:srgbClr val="193C85"/>
                </a:solidFill>
              </a:rPr>
              <a:t> </a:t>
            </a:r>
            <a:r>
              <a:rPr lang="ro-RO" sz="1800" b="1" dirty="0">
                <a:solidFill>
                  <a:srgbClr val="193C85"/>
                </a:solidFill>
              </a:rPr>
              <a:t>Serbia.</a:t>
            </a:r>
            <a:r>
              <a:rPr lang="en-US" sz="1600" b="1" dirty="0">
                <a:solidFill>
                  <a:srgbClr val="193C85"/>
                </a:solidFill>
              </a:rPr>
              <a:t/>
            </a:r>
            <a:br>
              <a:rPr lang="en-US" sz="1600" b="1" dirty="0">
                <a:solidFill>
                  <a:srgbClr val="193C85"/>
                </a:solidFill>
              </a:rPr>
            </a:br>
            <a:endParaRPr lang="en-US" sz="1600" b="1" dirty="0">
              <a:solidFill>
                <a:srgbClr val="193C85"/>
              </a:solidFill>
            </a:endParaRPr>
          </a:p>
          <a:p>
            <a:pPr marL="0" indent="0" algn="just">
              <a:buNone/>
            </a:pPr>
            <a:endParaRPr lang="en-US" sz="2400" dirty="0" smtClean="0"/>
          </a:p>
          <a:p>
            <a:pPr algn="just"/>
            <a:endParaRPr lang="en-US" sz="2400" dirty="0"/>
          </a:p>
          <a:p>
            <a:endParaRPr lang="en-US" sz="2400" dirty="0" smtClean="0"/>
          </a:p>
          <a:p>
            <a:endParaRPr lang="en-US" sz="2400" dirty="0"/>
          </a:p>
          <a:p>
            <a:pPr marL="0" indent="0">
              <a:buNone/>
            </a:pPr>
            <a:endParaRPr lang="en-US" sz="2400" dirty="0" smtClean="0"/>
          </a:p>
        </p:txBody>
      </p:sp>
      <p:sp>
        <p:nvSpPr>
          <p:cNvPr id="3" name="Rectangle 2"/>
          <p:cNvSpPr/>
          <p:nvPr/>
        </p:nvSpPr>
        <p:spPr>
          <a:xfrm>
            <a:off x="251520" y="1484784"/>
            <a:ext cx="8712968" cy="369332"/>
          </a:xfrm>
          <a:prstGeom prst="rect">
            <a:avLst/>
          </a:prstGeom>
        </p:spPr>
        <p:txBody>
          <a:bodyPr wrap="square">
            <a:spAutoFit/>
          </a:bodyPr>
          <a:lstStyle/>
          <a:p>
            <a:r>
              <a:rPr lang="ro-RO" b="1" dirty="0" smtClean="0">
                <a:solidFill>
                  <a:srgbClr val="193C85"/>
                </a:solidFill>
              </a:rPr>
              <a:t>     </a:t>
            </a:r>
            <a:endParaRPr lang="ro-RO" b="1" dirty="0">
              <a:solidFill>
                <a:srgbClr val="193C85"/>
              </a:solidFill>
            </a:endParaRPr>
          </a:p>
        </p:txBody>
      </p:sp>
    </p:spTree>
    <p:extLst>
      <p:ext uri="{BB962C8B-B14F-4D97-AF65-F5344CB8AC3E}">
        <p14:creationId xmlns:p14="http://schemas.microsoft.com/office/powerpoint/2010/main" val="1523661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ro-RO"/>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92350"/>
            <a:ext cx="834784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592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4941168"/>
            <a:ext cx="8329642" cy="707539"/>
          </a:xfrm>
        </p:spPr>
        <p:txBody>
          <a:bodyPr/>
          <a:lstStyle/>
          <a:p>
            <a:pPr marL="0" indent="0" algn="ctr">
              <a:buNone/>
            </a:pPr>
            <a:endParaRPr lang="en-US" dirty="0"/>
          </a:p>
        </p:txBody>
      </p:sp>
      <p:sp>
        <p:nvSpPr>
          <p:cNvPr id="7" name="Title 6"/>
          <p:cNvSpPr>
            <a:spLocks noGrp="1"/>
          </p:cNvSpPr>
          <p:nvPr>
            <p:ph type="title"/>
          </p:nvPr>
        </p:nvSpPr>
        <p:spPr>
          <a:xfrm>
            <a:off x="1376463" y="836712"/>
            <a:ext cx="6912768" cy="1080120"/>
          </a:xfrm>
        </p:spPr>
        <p:txBody>
          <a:bodyPr/>
          <a:lstStyle/>
          <a:p>
            <a:r>
              <a:rPr lang="en-US" dirty="0" smtClean="0"/>
              <a:t>V</a:t>
            </a:r>
            <a:r>
              <a:rPr lang="ro-RO" dirty="0" smtClean="0"/>
              <a:t>ă mulțumesc</a:t>
            </a:r>
            <a:r>
              <a:rPr lang="en-US" dirty="0" smtClean="0"/>
              <a:t>!</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331628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179712"/>
            <a:ext cx="40052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73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9708</TotalTime>
  <Words>319</Words>
  <Application>Microsoft Office PowerPoint</Application>
  <PresentationFormat>On-screen Show (4:3)</PresentationFormat>
  <Paragraphs>47</Paragraphs>
  <Slides>9</Slides>
  <Notes>3</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Programul IPA de Cooperare Transfrontalieră  România – Republica Serbia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Vă mulțumesc!</vt:lpstr>
    </vt:vector>
  </TitlesOfParts>
  <Company>ADR Vest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Dacian Bogdan</dc:creator>
  <cp:lastModifiedBy>DUTA</cp:lastModifiedBy>
  <cp:revision>866</cp:revision>
  <cp:lastPrinted>2013-01-25T10:12:11Z</cp:lastPrinted>
  <dcterms:created xsi:type="dcterms:W3CDTF">2008-05-26T13:16:34Z</dcterms:created>
  <dcterms:modified xsi:type="dcterms:W3CDTF">2013-09-09T15:00:27Z</dcterms:modified>
</cp:coreProperties>
</file>